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26" r:id="rId49"/>
    <p:sldId id="327" r:id="rId50"/>
    <p:sldId id="328" r:id="rId51"/>
    <p:sldId id="347" r:id="rId52"/>
    <p:sldId id="329" r:id="rId53"/>
    <p:sldId id="330" r:id="rId54"/>
    <p:sldId id="331" r:id="rId55"/>
    <p:sldId id="332" r:id="rId56"/>
    <p:sldId id="341" r:id="rId57"/>
    <p:sldId id="342" r:id="rId58"/>
    <p:sldId id="343" r:id="rId59"/>
    <p:sldId id="333" r:id="rId60"/>
    <p:sldId id="334" r:id="rId61"/>
    <p:sldId id="335" r:id="rId62"/>
    <p:sldId id="314" r:id="rId63"/>
    <p:sldId id="315" r:id="rId64"/>
    <p:sldId id="316" r:id="rId65"/>
    <p:sldId id="317" r:id="rId66"/>
    <p:sldId id="321" r:id="rId67"/>
    <p:sldId id="322" r:id="rId68"/>
    <p:sldId id="323" r:id="rId69"/>
    <p:sldId id="324" r:id="rId70"/>
    <p:sldId id="325" r:id="rId71"/>
    <p:sldId id="318" r:id="rId72"/>
    <p:sldId id="319" r:id="rId73"/>
    <p:sldId id="320" r:id="rId74"/>
    <p:sldId id="344" r:id="rId75"/>
    <p:sldId id="345" r:id="rId76"/>
    <p:sldId id="346" r:id="rId77"/>
    <p:sldId id="311" r:id="rId78"/>
    <p:sldId id="312" r:id="rId79"/>
    <p:sldId id="313" r:id="rId8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7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83B9D-C560-4797-9696-11F3C8F3769F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58028-0886-4EBB-8830-79921EFC3F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720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OLIN/Offline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½ ,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IEMS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twu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2018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pic>
        <p:nvPicPr>
          <p:cNvPr id="2051" name="Picture 6" descr="logo Latest2 copy.jpg"/>
          <p:cNvPicPr>
            <a:picLocks noChangeAspect="1"/>
          </p:cNvPicPr>
          <p:nvPr/>
        </p:nvPicPr>
        <p:blipFill>
          <a:blip r:embed="rId2"/>
          <a:srcRect l="2779" t="5122" b="18027"/>
          <a:stretch>
            <a:fillRect/>
          </a:stretch>
        </p:blipFill>
        <p:spPr bwMode="auto">
          <a:xfrm>
            <a:off x="3429000" y="838200"/>
            <a:ext cx="266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71700" y="2057400"/>
            <a:ext cx="4800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-514350" algn="l"/>
              </a:tabLst>
              <a:defRPr/>
            </a:pP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lang="en-US" sz="32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lang="en-US" sz="1050" dirty="0" smtClean="0">
              <a:latin typeface="Arial" pitchFamily="34" charset="0"/>
              <a:cs typeface="Arial" pitchFamily="34" charset="0"/>
            </a:endParaRPr>
          </a:p>
          <a:p>
            <a:pPr algn="ctr" eaLnBrk="0" hangingPunct="0">
              <a:tabLst>
                <a:tab pos="-514350" algn="l"/>
              </a:tabLst>
              <a:defRPr/>
            </a:pP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105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lang="en-US" sz="2400" b="1" dirty="0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egRoiw.kZ ifjorZu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600"/>
              </a:spcAft>
            </a:pPr>
            <a:r>
              <a:rPr lang="en-US" smtClean="0">
                <a:latin typeface="DevLys 010" pitchFamily="2" charset="0"/>
              </a:rPr>
              <a:t>ukefunsZ'ku iz:Ik&amp;3 ¼uxjikfydk½-</a:t>
            </a:r>
          </a:p>
          <a:p>
            <a:pPr algn="just">
              <a:spcAft>
                <a:spcPts val="600"/>
              </a:spcAft>
            </a:pPr>
            <a:r>
              <a:rPr lang="en-US" smtClean="0">
                <a:latin typeface="DevLys 010" pitchFamily="2" charset="0"/>
              </a:rPr>
              <a:t>ukefunsZ'ku iz:Ik&amp;4 ¼iapk;r½-</a:t>
            </a:r>
          </a:p>
          <a:p>
            <a:pPr algn="just">
              <a:spcAft>
                <a:spcPts val="600"/>
              </a:spcAft>
            </a:pPr>
            <a:r>
              <a:rPr lang="en-US" smtClean="0">
                <a:latin typeface="DevLys 010" pitchFamily="2" charset="0"/>
              </a:rPr>
              <a:t>ikorh ,oa laoh{kk dh lwpuk-</a:t>
            </a:r>
          </a:p>
          <a:p>
            <a:pPr algn="just">
              <a:spcAft>
                <a:spcPts val="600"/>
              </a:spcAft>
            </a:pPr>
            <a:r>
              <a:rPr lang="en-US" smtClean="0">
                <a:latin typeface="DevLys 010" pitchFamily="2" charset="0"/>
              </a:rPr>
              <a:t>feyku lwph ¼pSdfyLV½ dh lekfIr-</a:t>
            </a:r>
          </a:p>
          <a:p>
            <a:pPr algn="just">
              <a:spcAft>
                <a:spcPts val="600"/>
              </a:spcAft>
            </a:pPr>
            <a:r>
              <a:rPr lang="en-US" smtClean="0">
                <a:latin typeface="DevLys 010" pitchFamily="2" charset="0"/>
              </a:rPr>
              <a:t>vaxzsth esa uke izkIr djus ds fy, fu/kkZfjr ifjf'k"V&amp;1 dh lekfIr-</a:t>
            </a:r>
          </a:p>
          <a:p>
            <a:pPr algn="just">
              <a:spcAft>
                <a:spcPts val="600"/>
              </a:spcAft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smtClean="0">
                <a:latin typeface="DevLys 010" pitchFamily="2" charset="0"/>
              </a:rPr>
              <a:t>pSdfyLV uxjikfydk-</a:t>
            </a:r>
          </a:p>
          <a:p>
            <a:pPr algn="just">
              <a:spcAft>
                <a:spcPts val="600"/>
              </a:spcAft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smtClean="0">
                <a:latin typeface="DevLys 010" pitchFamily="2" charset="0"/>
              </a:rPr>
              <a:t>pSdfyLV iapk;r-</a:t>
            </a:r>
          </a:p>
          <a:p>
            <a:pPr algn="just"/>
            <a:endParaRPr lang="en-US" smtClean="0">
              <a:latin typeface="DevLys 010" pitchFamily="2" charset="0"/>
            </a:endParaRPr>
          </a:p>
          <a:p>
            <a:pPr algn="just"/>
            <a:endParaRPr lang="en-US" smtClean="0">
              <a:latin typeface="DevLys 010" pitchFamily="2" charset="0"/>
            </a:endParaRPr>
          </a:p>
          <a:p>
            <a:pPr algn="just"/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b="31097"/>
          <a:stretch>
            <a:fillRect/>
          </a:stretch>
        </p:blipFill>
        <p:spPr bwMode="auto">
          <a:xfrm>
            <a:off x="228600" y="0"/>
            <a:ext cx="8534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-76200" y="2971800"/>
            <a:ext cx="6400800" cy="1143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DevLys 010" pitchFamily="2" charset="0"/>
              </a:rPr>
              <a:t>iqjkuk ukefunsZ'ku iz:Ik&amp;3 ¼uxjikfydk½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0"/>
            <a:ext cx="5715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76200" y="2209800"/>
            <a:ext cx="3200400" cy="19050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DevLys 010" pitchFamily="2" charset="0"/>
              </a:rPr>
              <a:t>uohu ukefunsZ'ku iz:Ik&amp;3 ¼uxjikfydk½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t="73254"/>
          <a:stretch>
            <a:fillRect/>
          </a:stretch>
        </p:blipFill>
        <p:spPr bwMode="auto">
          <a:xfrm>
            <a:off x="2438400" y="914400"/>
            <a:ext cx="6324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381000" y="2209800"/>
            <a:ext cx="2286000" cy="22098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DevLys 010" pitchFamily="2" charset="0"/>
              </a:rPr>
              <a:t>iqjkuh ikorh ukefunsZ'ku iz:Ik&amp;3  ¼uxjikfydk½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81000" y="2209800"/>
            <a:ext cx="2286000" cy="2209800"/>
          </a:xfrm>
        </p:spPr>
        <p:txBody>
          <a:bodyPr/>
          <a:lstStyle/>
          <a:p>
            <a:r>
              <a:rPr lang="en-US" sz="3200" b="1" smtClean="0">
                <a:solidFill>
                  <a:srgbClr val="FF0000"/>
                </a:solidFill>
                <a:latin typeface="DevLys 010" pitchFamily="2" charset="0"/>
              </a:rPr>
              <a:t>uohu ikorh ukefunsZ'ku iz:Ik&amp;3  ¼uxjikfydk½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2738" y="152400"/>
            <a:ext cx="5986462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uohu ukefunsZ'ku iz:Ik&amp;3 ¼uxjikfydk½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pPr algn="just">
              <a:spcAft>
                <a:spcPts val="800"/>
              </a:spcAft>
            </a:pPr>
            <a:r>
              <a:rPr lang="en-US" smtClean="0">
                <a:latin typeface="DevLys 010" pitchFamily="2" charset="0"/>
              </a:rPr>
              <a:t>21 dkWye dk la'kksf/kr iz:Ik-</a:t>
            </a:r>
          </a:p>
          <a:p>
            <a:pPr algn="just">
              <a:spcAft>
                <a:spcPts val="800"/>
              </a:spcAft>
            </a:pPr>
            <a:r>
              <a:rPr lang="en-US" smtClean="0">
                <a:latin typeface="DevLys 010" pitchFamily="2" charset="0"/>
              </a:rPr>
              <a:t>LVkWEi vkdkj dk QksVks fpIkdkus ds fy, LFkku-</a:t>
            </a:r>
          </a:p>
          <a:p>
            <a:pPr algn="just">
              <a:spcAft>
                <a:spcPts val="800"/>
              </a:spcAft>
            </a:pPr>
            <a:r>
              <a:rPr lang="en-US" smtClean="0">
                <a:latin typeface="DevLys 010" pitchFamily="2" charset="0"/>
              </a:rPr>
              <a:t>dkWye Øekad&amp;19 esa eri= ij eqfnzr fd;s tkus okys uke ds fy, LFkku ¼fgUnh esa½-</a:t>
            </a:r>
          </a:p>
          <a:p>
            <a:pPr algn="just">
              <a:spcAft>
                <a:spcPts val="800"/>
              </a:spcAft>
            </a:pPr>
            <a:r>
              <a:rPr lang="en-US" smtClean="0">
                <a:latin typeface="DevLys 010" pitchFamily="2" charset="0"/>
              </a:rPr>
              <a:t>dkWye Øekad&amp;20 esa eri= esa eqfnzr fd;s tkus okys vH;FkhZ ds uke dh vaxzsth Lisfyax ds fy, LFkku-</a:t>
            </a:r>
          </a:p>
          <a:p>
            <a:pPr algn="just">
              <a:spcAft>
                <a:spcPts val="800"/>
              </a:spcAft>
            </a:pPr>
            <a:r>
              <a:rPr lang="en-US" smtClean="0">
                <a:latin typeface="DevLys 010" pitchFamily="2" charset="0"/>
              </a:rPr>
              <a:t>izLrkod vkSj vH;FkhZ dk eksckbZy uEcj vafdr djus ds fy, LFkku ¼dkWye Øekad&amp;10 ,oa 21½-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uohu ukefunsZ'ku iz:Ik&amp;3 ¼uxjikfydk½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>
                <a:latin typeface="DevLys 010" pitchFamily="2" charset="0"/>
              </a:rPr>
              <a:t>ukefunsZ'ku i= ds lkFk layXu fd;s tkus okys nLrkost+ksa dk fooj.k vafdr djus dk izko/kku-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izLrqfrdj.k ds le; ukefunsZ'ku Øekad@ rkjh[k@le; ds lkFk lkFk layXu nLrkost+ksa dk fooj.k fjVfuZax vf/kdkjh }kjk vafdr djus dk izko/kku-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dks Lohd`r ;k izfr{ksfir djus lEca/kh vkns'k vafdr djus ds fy, Ik;kZIr LFkku-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dh ikorh vkSj laoh{kk djus dh lwpuk esa layXu nLrkost+ksa dk fooj.k vkSj fof'k"V funsZ'k vafdr djus dk izko/kku-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feyku lwph ¼pSdfyLV½ dh lekfIr</a:t>
            </a:r>
            <a:endParaRPr lang="en-US" b="1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mtClean="0">
                <a:latin typeface="DevLys 010" pitchFamily="2" charset="0"/>
              </a:rPr>
              <a:t>iwoZ esa fjVfuZax vf/kdkjh }kjk feyku lwph ¼pSdfyLV½ esa vH;FkhZ }kjk izLrqr fd;s tkus okys nLrkost+kas dk fooj.k vafdr fd;k tkrk Fkk vkSj nLrkost+ layXu u gksus ij mUgsa izLrqr djus dh le;lhek lEca/kh funsZ'k fn;s tkrs Fks-</a:t>
            </a:r>
          </a:p>
          <a:p>
            <a:pPr algn="just"/>
            <a:r>
              <a:rPr lang="en-US" smtClean="0">
                <a:latin typeface="DevLys 010" pitchFamily="2" charset="0"/>
              </a:rPr>
              <a:t>la'kkf/kr iz:Ik esa mDRk izko/kku ikorh ,oa laoh{kk djus dh lwpuk esa lekfo"V dj fn;k x;k gS-</a:t>
            </a:r>
          </a:p>
          <a:p>
            <a:pPr algn="just">
              <a:buFont typeface="Arial" charset="0"/>
              <a:buNone/>
            </a:pPr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>
                <a:latin typeface="DevLys 010" pitchFamily="2" charset="0"/>
              </a:rPr>
              <a:t>vaxzsth esa uke izkIr djus ds fy, fu/kkZfjr ifjf'k"V&amp;1 dh lekfIr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>
                <a:latin typeface="DevLys 010" pitchFamily="2" charset="0"/>
              </a:rPr>
              <a:t>vk;ksx }kjk eri= ij vH;fFkZ;ksa ds ukeksa dk Øe fu/kkZj.k vaxzsth o.kZekyk ds v{kjksa ds vk/kkj ij djus dk izko/kku fd;k x;k gS-</a:t>
            </a:r>
          </a:p>
          <a:p>
            <a:pPr algn="just"/>
            <a:r>
              <a:rPr lang="en-US" smtClean="0">
                <a:latin typeface="DevLys 010" pitchFamily="2" charset="0"/>
              </a:rPr>
              <a:t>iqjkus ukefunsZ'ku iz:Ik&amp;3 esa vH;FkhZ ds uke dks vaxzsth esa izkIr djus dk dksbZ izko/kku ugha Fkk] blfy, ifjf'k"V&amp;1 esa vaxzsth esa uke izkIr fd;k tkrk Fkk-</a:t>
            </a:r>
          </a:p>
          <a:p>
            <a:pPr algn="just"/>
            <a:r>
              <a:rPr lang="en-US" smtClean="0">
                <a:latin typeface="DevLys 010" pitchFamily="2" charset="0"/>
              </a:rPr>
              <a:t>uohu ukefunsZ'ku iz:Ik&amp;3 ds dkWye&amp;20 esa eri= esa eqfnzr fd;s tkus okys vH;FkhZ ds uke dh vaxzsth Lisfyax vafdr fd;s tkus dk izko/kku fd;k x;k gS vkSj ifjf'k"V&amp;1 dks lekIr dj fn;k x;k gS-</a:t>
            </a:r>
          </a:p>
          <a:p>
            <a:pPr algn="just">
              <a:buFont typeface="Arial" charset="0"/>
              <a:buNone/>
            </a:pPr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3276600"/>
            <a:ext cx="4495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76200"/>
            <a:ext cx="4267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81400"/>
            <a:ext cx="4495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C:\Users\deepak sir\Pictures\My Scans\2018-06 (Jun)\scan0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76200"/>
            <a:ext cx="44958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itle 1"/>
          <p:cNvSpPr>
            <a:spLocks noGrp="1"/>
          </p:cNvSpPr>
          <p:nvPr>
            <p:ph type="title"/>
          </p:nvPr>
        </p:nvSpPr>
        <p:spPr>
          <a:xfrm>
            <a:off x="-228600" y="2819400"/>
            <a:ext cx="7315200" cy="1066800"/>
          </a:xfrm>
        </p:spPr>
        <p:txBody>
          <a:bodyPr/>
          <a:lstStyle/>
          <a:p>
            <a:r>
              <a:rPr lang="en-US" sz="2800" b="1" smtClean="0">
                <a:solidFill>
                  <a:srgbClr val="FF0000"/>
                </a:solidFill>
                <a:latin typeface="DevLys 010" pitchFamily="2" charset="0"/>
              </a:rPr>
              <a:t>iqjkuk ukefunsZ'ku iz:Ik&amp;4 ¼d][k]x]?k½ ¼iapk;r½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209800"/>
            <a:ext cx="2819400" cy="1143000"/>
          </a:xfrm>
        </p:spPr>
        <p:txBody>
          <a:bodyPr/>
          <a:lstStyle/>
          <a:p>
            <a:r>
              <a:rPr lang="en-US" sz="2800" b="1" smtClean="0">
                <a:solidFill>
                  <a:srgbClr val="FF0000"/>
                </a:solidFill>
                <a:latin typeface="DevLys 010" pitchFamily="2" charset="0"/>
              </a:rPr>
              <a:t>uohu ukefunsZ'ku iz:Ik&amp;4 ¼iapk;r½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0"/>
            <a:ext cx="6248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991600" cy="1143000"/>
          </a:xfrm>
        </p:spPr>
        <p:txBody>
          <a:bodyPr/>
          <a:lstStyle/>
          <a:p>
            <a:r>
              <a:rPr lang="en-US" sz="2800" b="1" smtClean="0">
                <a:solidFill>
                  <a:srgbClr val="FF0000"/>
                </a:solidFill>
                <a:latin typeface="DevLys 010" pitchFamily="2" charset="0"/>
              </a:rPr>
              <a:t>iqjkuk ukefunsZ'ku iz:Ik&amp;4 ¼d][k]x]?k½ ¼iapk;r½ dh ikorh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6181725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514600" cy="5562600"/>
          </a:xfrm>
        </p:spPr>
        <p:txBody>
          <a:bodyPr/>
          <a:lstStyle/>
          <a:p>
            <a:r>
              <a:rPr lang="en-US" sz="2800" b="1" smtClean="0">
                <a:solidFill>
                  <a:srgbClr val="FF0000"/>
                </a:solidFill>
                <a:latin typeface="DevLys 010" pitchFamily="2" charset="0"/>
              </a:rPr>
              <a:t>uohu ukefunsZ'ku iz:Ik&amp;4 ¼iapk;r½ dh ikorh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8925" y="152400"/>
            <a:ext cx="593407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uohu ukefunsZ'ku iz:Ik&amp;4 ¼iapk;r½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000" smtClean="0">
                <a:latin typeface="DevLys 010" pitchFamily="2" charset="0"/>
              </a:rPr>
              <a:t>iwoZ esa iap] ljiap] tuin iapk;r lnL; vkSj ftyk iapk;r lnL; ds fy, i`Fkd i`Fkd ukefunsZ'ku ds Ikz:Ik izpfyr jgs gS-</a:t>
            </a:r>
          </a:p>
          <a:p>
            <a:pPr algn="just"/>
            <a:r>
              <a:rPr lang="en-US" sz="3000" smtClean="0">
                <a:latin typeface="DevLys 010" pitchFamily="2" charset="0"/>
              </a:rPr>
              <a:t>vc lHkh inksa ds fy, ,d gh ukefunsZ'ku iz:Ik&amp;4 fu/kkZfjr fd;k x;k gS-</a:t>
            </a:r>
          </a:p>
          <a:p>
            <a:pPr algn="just"/>
            <a:r>
              <a:rPr lang="en-US" sz="3000" smtClean="0">
                <a:latin typeface="DevLys 010" pitchFamily="2" charset="0"/>
              </a:rPr>
              <a:t>19 dkWye dk la'kksf/kr iz:Ik-</a:t>
            </a:r>
          </a:p>
          <a:p>
            <a:pPr algn="just"/>
            <a:r>
              <a:rPr lang="en-US" sz="3000" smtClean="0">
                <a:latin typeface="DevLys 010" pitchFamily="2" charset="0"/>
              </a:rPr>
              <a:t>dkWye Øekad&amp;17 esa eri= ij eqfnzr fd;s tkus okys uke ds fy, LFkku ¼fgUnh esa½-</a:t>
            </a:r>
          </a:p>
          <a:p>
            <a:pPr algn="just"/>
            <a:r>
              <a:rPr lang="en-US" sz="3000" smtClean="0">
                <a:latin typeface="DevLys 010" pitchFamily="2" charset="0"/>
              </a:rPr>
              <a:t>dkWye Øekad&amp;18 esa eri= esa eqfnzr fd;s tkus okys vH;FkhZ ds uke dh vaxzsth Lisfyax ds fy, LFkku-</a:t>
            </a:r>
          </a:p>
          <a:p>
            <a:pPr algn="just"/>
            <a:r>
              <a:rPr lang="en-US" sz="3000" smtClean="0">
                <a:latin typeface="DevLys 010" pitchFamily="2" charset="0"/>
              </a:rPr>
              <a:t>izLrkod vkSj vH;FkhZ dk eksckbZy uEcj vafdr djus ds fy, LFkku ¼dkWye Øekad&amp;10 ,oa 19½-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uohu ukefunsZ'ku iz:Ik&amp;4 ¼iapk;r½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>
                <a:latin typeface="DevLys 010" pitchFamily="2" charset="0"/>
              </a:rPr>
              <a:t>ukefunsZ'ku i= ds lkFk layXu fd;s tkus okys nLrkost+ksa dk fooj.k vafdr djus dk izko/kku-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izLrqfrdj.k ds le; ukefunsZ'ku Øekad@ rkjh[k@le; ds lkFk lkFk layXu nLrkost+ksa dk fooj.k fjVfuZax vf/kdkjh }kjk vafdr djus dk izko/kku-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dks Lohd`r ;k izfr{ksfir djus lEca/kh vkns'k vafdr djus ds fy, Ik;kZIr LFkku-</a:t>
            </a:r>
          </a:p>
          <a:p>
            <a:pPr algn="just"/>
            <a:r>
              <a:rPr lang="en-US" smtClean="0">
                <a:latin typeface="DevLys 010" pitchFamily="2" charset="0"/>
              </a:rPr>
              <a:t>ukefunsZ'ku i= dh ikorh vkSj laoh{kk djus dh lwpuk esa layXu nLrkost+ksa dk fooj.k vkSj fof'k"V funsZ'k vafdr djus dk izko/kku-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DevLys 010" pitchFamily="2" charset="0"/>
              </a:rPr>
              <a:t>feyku lwph ¼pSdfyLV½ dh lekfIr</a:t>
            </a:r>
            <a:endParaRPr lang="en-US" b="1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mtClean="0">
                <a:latin typeface="DevLys 010" pitchFamily="2" charset="0"/>
              </a:rPr>
              <a:t>iwoZ esa fjVfuZax vf/kdkjh }kjk feyku lwph ¼pSdfyLV½ esa vH;FkhZ }kjk izLrqr fd;s tkus okys nLrkost+kas dk fooj.k vafdr fd;k tkrk Fkk vkSj nLrkost+ layXu u gksus ij mUgsa izLrqr djus dh le;lhek lEca/kh funsZ'k fn;s tkrs Fks-</a:t>
            </a:r>
          </a:p>
          <a:p>
            <a:pPr algn="just"/>
            <a:r>
              <a:rPr lang="en-US" smtClean="0">
                <a:latin typeface="DevLys 010" pitchFamily="2" charset="0"/>
              </a:rPr>
              <a:t>la'kkf/kr iz:Ik esa mDRk izko/kku ikorh ,oa laoh{kk djus dh lwpuk esa lekfo"V dj fn;k x;k gS-</a:t>
            </a:r>
          </a:p>
          <a:p>
            <a:pPr algn="just">
              <a:buFont typeface="Arial" charset="0"/>
              <a:buNone/>
            </a:pPr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>
                <a:latin typeface="DevLys 010" pitchFamily="2" charset="0"/>
              </a:rPr>
              <a:t>vaxzsth esa uke izkIr djus ds fy, fu/kkZfjr ifjf'k"V&amp;1 dh lekfIr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>
                <a:latin typeface="DevLys 010" pitchFamily="2" charset="0"/>
              </a:rPr>
              <a:t>vk;ksx }kjk eri= ij vH;fFkZ;ksa ds ukeksa dk Øe fu/kkZj.k vaxzsth o.kZekyk ds v{kjksa ds vk/kkj ij djus dk izko/kku fd;k x;k gS-</a:t>
            </a:r>
          </a:p>
          <a:p>
            <a:pPr algn="just"/>
            <a:r>
              <a:rPr lang="en-US" smtClean="0">
                <a:latin typeface="DevLys 010" pitchFamily="2" charset="0"/>
              </a:rPr>
              <a:t>iqjkus ukefunsZ'ku iz:Ik&amp;4 esa vH;FkhZ ds uke dks vaxzsth esa izkIr djus dk dksbZ izko/kku ugha Fkk] blfy, ifjf'k"V&amp;1 esa vaxzsth esa uke izkIr fd;k tkrk Fkk-</a:t>
            </a:r>
          </a:p>
          <a:p>
            <a:pPr algn="just"/>
            <a:r>
              <a:rPr lang="en-US" smtClean="0">
                <a:latin typeface="DevLys 010" pitchFamily="2" charset="0"/>
              </a:rPr>
              <a:t>uohu ukefunsZ'ku iz:Ik&amp;4 ds dkWye&amp;18 esa eri= esa eqfnzr fd;s tkus okys vH;FkhZ ds uke dh vaxzsth Lisfyax vafdr fd;s tkus dk izko/kku fd;k x;k gS vkSj ifjf'k"V&amp;1 dks lekIr dj fn;k x;k gS-</a:t>
            </a:r>
          </a:p>
          <a:p>
            <a:pPr algn="just">
              <a:buFont typeface="Arial" charset="0"/>
              <a:buNone/>
            </a:pPr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5006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/>
            </a:r>
            <a:br>
              <a:rPr lang="en-US" sz="2200" b="1" dirty="0" smtClean="0">
                <a:latin typeface="DevLys 010" pitchFamily="2" charset="0"/>
              </a:rPr>
            </a:br>
            <a:r>
              <a:rPr lang="en-US" dirty="0" smtClean="0"/>
              <a:t>(OLIN)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6000" b="1" dirty="0" err="1" smtClean="0">
                <a:latin typeface="DevLys 010" pitchFamily="2" charset="0"/>
              </a:rPr>
              <a:t>izf'k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¼twu 2018½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52400"/>
            <a:ext cx="2667000" cy="1695780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71700" y="1676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izkOk</a:t>
            </a:r>
            <a:r>
              <a:rPr lang="en-US" sz="5400" b="1" dirty="0" smtClean="0">
                <a:latin typeface="DevLys 010" pitchFamily="2" charset="0"/>
              </a:rPr>
              <a:t>/</a:t>
            </a:r>
            <a:r>
              <a:rPr lang="en-US" sz="5400" b="1" dirty="0" err="1" smtClean="0">
                <a:latin typeface="DevLys 010" pitchFamily="2" charset="0"/>
              </a:rPr>
              <a:t>kku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2800" dirty="0"/>
              <a:t>RO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Fkkor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izHkko'khy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b="1" dirty="0" smtClean="0">
                <a:latin typeface="DevLys 010" pitchFamily="2" charset="0"/>
              </a:rPr>
              <a:t>;g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vfuok;Z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LosPNk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ykHk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mBk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b="1" dirty="0" smtClean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Concept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OLIN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lcfeV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iwfrZ;k</a:t>
            </a:r>
            <a:r>
              <a:rPr lang="en-US" dirty="0">
                <a:latin typeface="DevLys 010" pitchFamily="2" charset="0"/>
              </a:rPr>
              <a:t>¡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layXu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RO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RO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fopkj.k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tk;saxs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wfud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vdkÅ¡V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pkSchlksa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k.Vs</a:t>
            </a:r>
            <a:r>
              <a:rPr lang="en-US" sz="3600" dirty="0" smtClean="0">
                <a:latin typeface="DevLys 010" pitchFamily="2" charset="0"/>
              </a:rPr>
              <a:t> ¼fnu&amp;jkr½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lgt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ikjn'khZ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qfV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jfgr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vksOgj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jkbZfVax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viBuh;rk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otg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fujLr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vk'kadk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lekfIr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viyksM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lqfo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nLrkostksa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dVus&amp;QVus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xqe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krjk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lekIr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O;; </a:t>
            </a:r>
            <a:r>
              <a:rPr lang="en-US" sz="3600" dirty="0" err="1" smtClean="0">
                <a:latin typeface="DevLys 010" pitchFamily="2" charset="0"/>
              </a:rPr>
              <a:t>ys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-</a:t>
            </a:r>
          </a:p>
          <a:p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izLrqfrdj.k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en-US" dirty="0" smtClean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MkVkcsl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endParaRPr lang="en-US" sz="1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fu;e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vkSj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funsZ'k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>
                <a:latin typeface="DevLys 010" pitchFamily="2" charset="0"/>
              </a:rPr>
              <a:t>e/;</a:t>
            </a:r>
            <a:r>
              <a:rPr lang="en-US" dirty="0" err="1">
                <a:latin typeface="DevLys 010" pitchFamily="2" charset="0"/>
              </a:rPr>
              <a:t>izns'k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¼fuokZpu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/k½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1964 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vkn'kZ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gw</a:t>
            </a:r>
            <a:r>
              <a:rPr lang="en-US" dirty="0">
                <a:latin typeface="DevLys 010" pitchFamily="2" charset="0"/>
              </a:rPr>
              <a:t>¡ ¼</a:t>
            </a:r>
            <a:r>
              <a:rPr lang="en-US" dirty="0" smtClean="0">
                <a:latin typeface="DevLys 010" pitchFamily="2" charset="0"/>
              </a:rPr>
              <a:t>ekxZnf'kZdk½-</a:t>
            </a:r>
          </a:p>
          <a:p>
            <a:pPr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24400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fuokZpu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izLrqr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ikfydk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jftLVj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erx.kuk dh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izfØ;k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x.ku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drZO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tkjh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vk;ksx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egRoiw.kZ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fizUV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¼iz:Ik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ifjf'k"V½-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fo'ks"k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tkudkfj;k</a:t>
            </a:r>
            <a:r>
              <a:rPr lang="en-US" sz="3200" b="1" dirty="0" smtClean="0">
                <a:latin typeface="DevLys 010" pitchFamily="2" charset="0"/>
              </a:rPr>
              <a:t>¡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dsUnzokj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foftr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izek.ki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 </a:t>
            </a:r>
            <a:r>
              <a:rPr lang="en-US" b="1" dirty="0" err="1" smtClean="0">
                <a:latin typeface="DevLys 010" pitchFamily="2" charset="0"/>
              </a:rPr>
              <a:t>dgk</a:t>
            </a:r>
            <a:r>
              <a:rPr lang="en-US" b="1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1-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dEI;wVj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vFkok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ysiVkWi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2-	</a:t>
            </a:r>
            <a:r>
              <a:rPr lang="en-US" sz="3300" dirty="0" smtClean="0"/>
              <a:t>RO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dk;kZy</a:t>
            </a:r>
            <a:r>
              <a:rPr lang="en-US" sz="3800" dirty="0" smtClean="0">
                <a:latin typeface="DevLys 010" pitchFamily="2" charset="0"/>
              </a:rPr>
              <a:t>; </a:t>
            </a:r>
            <a:r>
              <a:rPr lang="en-US" sz="3800" dirty="0" err="1" smtClean="0">
                <a:latin typeface="DevLys 010" pitchFamily="2" charset="0"/>
              </a:rPr>
              <a:t>esa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LFkkfir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lqfo</a:t>
            </a:r>
            <a:r>
              <a:rPr lang="en-US" sz="3800" dirty="0" smtClean="0">
                <a:latin typeface="DevLys 010" pitchFamily="2" charset="0"/>
              </a:rPr>
              <a:t>/</a:t>
            </a:r>
            <a:r>
              <a:rPr lang="en-US" sz="3800" dirty="0" err="1" smtClean="0">
                <a:latin typeface="DevLys 010" pitchFamily="2" charset="0"/>
              </a:rPr>
              <a:t>kk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3-	e/;</a:t>
            </a:r>
            <a:r>
              <a:rPr lang="en-US" sz="3800" dirty="0" err="1" smtClean="0">
                <a:latin typeface="DevLys 010" pitchFamily="2" charset="0"/>
              </a:rPr>
              <a:t>izns'k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vkWuykbZu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fd;ksLd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4-	</a:t>
            </a:r>
            <a:r>
              <a:rPr lang="en-US" sz="3800" dirty="0" err="1" smtClean="0">
                <a:latin typeface="DevLys 010" pitchFamily="2" charset="0"/>
              </a:rPr>
              <a:t>yksdlsok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5-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lkbZcj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dSQs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2400" dirty="0" smtClean="0">
              <a:latin typeface="DevLys 010" pitchFamily="2" charset="0"/>
            </a:endParaRPr>
          </a:p>
          <a:p>
            <a:pPr lvl="0" algn="just"/>
            <a:r>
              <a:rPr lang="en-US" sz="3800" b="1" dirty="0" err="1" smtClean="0">
                <a:latin typeface="DevLys 010" pitchFamily="2" charset="0"/>
              </a:rPr>
              <a:t>vk;ksx</a:t>
            </a:r>
            <a:r>
              <a:rPr lang="en-US" sz="3800" b="1" dirty="0" smtClean="0">
                <a:latin typeface="DevLys 010" pitchFamily="2" charset="0"/>
              </a:rPr>
              <a:t> dh </a:t>
            </a:r>
            <a:r>
              <a:rPr lang="en-US" sz="3800" b="1" dirty="0" err="1" smtClean="0">
                <a:latin typeface="DevLys 010" pitchFamily="2" charset="0"/>
              </a:rPr>
              <a:t>osclkbZV</a:t>
            </a:r>
            <a:r>
              <a:rPr lang="en-US" sz="3800" b="1" dirty="0" smtClean="0"/>
              <a:t> </a:t>
            </a:r>
            <a:r>
              <a:rPr lang="en-US" sz="3500" b="1" dirty="0" smtClean="0"/>
              <a:t>www.mplocalelection.gov.in</a:t>
            </a:r>
            <a:r>
              <a:rPr lang="en-US" sz="3800" b="1" dirty="0" smtClean="0"/>
              <a:t> </a:t>
            </a:r>
            <a:r>
              <a:rPr lang="en-US" sz="3800" b="1" dirty="0" err="1" smtClean="0">
                <a:latin typeface="DevLys 010" pitchFamily="2" charset="0"/>
              </a:rPr>
              <a:t>ij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fyad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miyC</a:t>
            </a:r>
            <a:r>
              <a:rPr lang="en-US" sz="3800" b="1" dirty="0" smtClean="0">
                <a:latin typeface="DevLys 010" pitchFamily="2" charset="0"/>
              </a:rPr>
              <a:t>/k-</a:t>
            </a:r>
          </a:p>
          <a:p>
            <a:pPr lvl="0" algn="just"/>
            <a:r>
              <a:rPr lang="en-US" sz="3300" b="1" dirty="0" smtClean="0"/>
              <a:t>OLIN</a:t>
            </a:r>
            <a:r>
              <a:rPr lang="en-US" sz="3800" b="1" dirty="0" smtClean="0">
                <a:latin typeface="DevLys 010" pitchFamily="2" charset="0"/>
              </a:rPr>
              <a:t> ,</a:t>
            </a:r>
            <a:r>
              <a:rPr lang="en-US" sz="3800" b="1" dirty="0" err="1" smtClean="0">
                <a:latin typeface="DevLys 010" pitchFamily="2" charset="0"/>
              </a:rPr>
              <a:t>fIyds'ku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mi;ksx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djus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</a:t>
            </a:r>
            <a:r>
              <a:rPr lang="en-US" sz="3800" b="1" dirty="0" smtClean="0">
                <a:latin typeface="DevLys 010" pitchFamily="2" charset="0"/>
              </a:rPr>
              <a:t>, </a:t>
            </a:r>
            <a:r>
              <a:rPr lang="en-US" sz="3800" b="1" dirty="0" err="1" smtClean="0">
                <a:latin typeface="DevLys 010" pitchFamily="2" charset="0"/>
              </a:rPr>
              <a:t>bUVjusV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dusfDVfoVh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gksuk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vfuok;Z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gS</a:t>
            </a:r>
            <a:r>
              <a:rPr lang="en-US" sz="3800" b="1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4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>
            <a:noAutofit/>
          </a:bodyPr>
          <a:lstStyle/>
          <a:p>
            <a:pPr algn="just"/>
            <a:r>
              <a:rPr lang="en-US" sz="3100" dirty="0" err="1" smtClean="0">
                <a:latin typeface="DevLys 010" pitchFamily="2" charset="0"/>
              </a:rPr>
              <a:t>lqfo</a:t>
            </a:r>
            <a:r>
              <a:rPr lang="en-US" sz="3100" dirty="0" smtClean="0">
                <a:latin typeface="DevLys 010" pitchFamily="2" charset="0"/>
              </a:rPr>
              <a:t>/</a:t>
            </a:r>
            <a:r>
              <a:rPr lang="en-US" sz="3100" dirty="0" err="1" smtClean="0">
                <a:latin typeface="DevLys 010" pitchFamily="2" charset="0"/>
              </a:rPr>
              <a:t>kk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dsUnz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2700" dirty="0" smtClean="0"/>
              <a:t>OLIN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rS;kj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lgk;rk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nh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tk;sxh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lqfo</a:t>
            </a:r>
            <a:r>
              <a:rPr lang="en-US" sz="3100" dirty="0" smtClean="0">
                <a:latin typeface="DevLys 010" pitchFamily="2" charset="0"/>
              </a:rPr>
              <a:t>/</a:t>
            </a:r>
            <a:r>
              <a:rPr lang="en-US" sz="3100" dirty="0" err="1" smtClean="0">
                <a:latin typeface="DevLys 010" pitchFamily="2" charset="0"/>
              </a:rPr>
              <a:t>kk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dsUnz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iathdj.k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dsoy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eksckbZy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uEcj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gh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mi;ksx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fd;k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tk;sxk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}</a:t>
            </a:r>
            <a:r>
              <a:rPr lang="en-US" sz="3100" dirty="0" err="1" smtClean="0">
                <a:latin typeface="DevLys 010" pitchFamily="2" charset="0"/>
              </a:rPr>
              <a:t>kjk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crk;s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x;s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vuqlkj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mlds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cuk;s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tk;saxs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>
                <a:latin typeface="DevLys 010" pitchFamily="2" charset="0"/>
              </a:rPr>
              <a:t>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uksV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dgk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</a:t>
            </a:r>
            <a:r>
              <a:rPr lang="en-US" sz="3100" dirty="0" smtClean="0">
                <a:latin typeface="DevLys 010" pitchFamily="2" charset="0"/>
              </a:rPr>
              <a:t>] </a:t>
            </a:r>
            <a:r>
              <a:rPr lang="en-US" sz="3100" dirty="0" err="1" smtClean="0">
                <a:latin typeface="DevLys 010" pitchFamily="2" charset="0"/>
              </a:rPr>
              <a:t>ysfdu</a:t>
            </a:r>
            <a:r>
              <a:rPr lang="en-US" sz="3100" dirty="0" smtClean="0">
                <a:latin typeface="DevLys 010" pitchFamily="2" charset="0"/>
              </a:rPr>
              <a:t> 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fjdkMZ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MkVk</a:t>
            </a:r>
            <a:r>
              <a:rPr lang="en-US" sz="3100" dirty="0" smtClean="0">
                <a:latin typeface="DevLys 010" pitchFamily="2" charset="0"/>
              </a:rPr>
              <a:t> ,</a:t>
            </a:r>
            <a:r>
              <a:rPr lang="en-US" sz="3100" dirty="0" err="1" smtClean="0">
                <a:latin typeface="DevLys 010" pitchFamily="2" charset="0"/>
              </a:rPr>
              <a:t>UVªh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vkWijsVj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vius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fdlh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Hkh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fLFkfr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ugha</a:t>
            </a:r>
            <a:r>
              <a:rPr lang="en-US" sz="3100" dirty="0" smtClean="0">
                <a:latin typeface="DevLys 010" pitchFamily="2" charset="0"/>
              </a:rPr>
              <a:t> j[</a:t>
            </a:r>
            <a:r>
              <a:rPr lang="en-US" sz="3100" dirty="0" err="1" smtClean="0">
                <a:latin typeface="DevLys 010" pitchFamily="2" charset="0"/>
              </a:rPr>
              <a:t>ksxk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YkkWfxu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eksckbZy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uEcj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2700" dirty="0" smtClean="0"/>
              <a:t>OTP</a:t>
            </a:r>
            <a:r>
              <a:rPr lang="en-US" sz="3100" dirty="0" smtClean="0"/>
              <a:t> </a:t>
            </a:r>
            <a:r>
              <a:rPr lang="en-US" sz="3100" dirty="0" err="1" smtClean="0">
                <a:latin typeface="DevLys 010" pitchFamily="2" charset="0"/>
              </a:rPr>
              <a:t>vk;sxk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2700" dirty="0" smtClean="0"/>
              <a:t>OTP</a:t>
            </a:r>
            <a:r>
              <a:rPr lang="en-US" sz="3100" dirty="0" smtClean="0"/>
              <a:t> </a:t>
            </a:r>
            <a:r>
              <a:rPr lang="en-US" sz="3100" dirty="0" err="1" smtClean="0">
                <a:latin typeface="DevLys 010" pitchFamily="2" charset="0"/>
              </a:rPr>
              <a:t>ntZ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gh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ykWfxu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fd;k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ldsxk</a:t>
            </a:r>
            <a:r>
              <a:rPr lang="en-US" sz="3100" dirty="0" smtClean="0">
                <a:latin typeface="DevLys 010" pitchFamily="2" charset="0"/>
              </a:rPr>
              <a:t>-</a:t>
            </a:r>
            <a:endParaRPr lang="en-US" sz="31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>
                <a:latin typeface="DevLys 010" pitchFamily="2" charset="0"/>
              </a:rPr>
              <a:t>lkekU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rkSj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05 </a:t>
            </a:r>
            <a:r>
              <a:rPr lang="en-US" sz="3600" dirty="0" err="1">
                <a:latin typeface="DevLys 010" pitchFamily="2" charset="0"/>
              </a:rPr>
              <a:t>okMksZa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,d </a:t>
            </a:r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vPNh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LihM</a:t>
            </a:r>
            <a:r>
              <a:rPr lang="en-US" sz="3600" dirty="0">
                <a:latin typeface="DevLys 010" pitchFamily="2" charset="0"/>
              </a:rPr>
              <a:t> ¼de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de 512</a:t>
            </a:r>
            <a:r>
              <a:rPr lang="en-US" dirty="0"/>
              <a:t>Kbps</a:t>
            </a:r>
            <a:r>
              <a:rPr lang="en-US" sz="3600" dirty="0">
                <a:latin typeface="DevLys 010" pitchFamily="2" charset="0"/>
              </a:rPr>
              <a:t>½ dh </a:t>
            </a:r>
            <a:r>
              <a:rPr lang="en-US" sz="3600" dirty="0" err="1">
                <a:latin typeface="DevLys 010" pitchFamily="2" charset="0"/>
              </a:rPr>
              <a:t>bUVjusV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dusfDVfoVh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MsLdVkWi</a:t>
            </a:r>
            <a:r>
              <a:rPr lang="en-US" sz="3600" dirty="0">
                <a:latin typeface="DevLys 010" pitchFamily="2" charset="0"/>
              </a:rPr>
              <a:t> ;k </a:t>
            </a:r>
            <a:r>
              <a:rPr lang="en-US" sz="3600" dirty="0" err="1">
                <a:latin typeface="DevLys 010" pitchFamily="2" charset="0"/>
              </a:rPr>
              <a:t>ysiVkWi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fizUVj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Ldsuj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fudkyus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dirty="0"/>
              <a:t>A4 </a:t>
            </a:r>
            <a:r>
              <a:rPr lang="en-US" sz="3600" dirty="0" err="1">
                <a:latin typeface="DevLys 010" pitchFamily="2" charset="0"/>
              </a:rPr>
              <a:t>lkbZt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Ik;kZIr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isij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Hkfy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Hkk¡fr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izf'kf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MkVk</a:t>
            </a:r>
            <a:r>
              <a:rPr lang="en-US" sz="3600" dirty="0">
                <a:latin typeface="DevLys 010" pitchFamily="2" charset="0"/>
              </a:rPr>
              <a:t> ,</a:t>
            </a:r>
            <a:r>
              <a:rPr lang="en-US" sz="3600" dirty="0" err="1">
                <a:latin typeface="DevLys 010" pitchFamily="2" charset="0"/>
              </a:rPr>
              <a:t>UVªh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vkWijsVj</a:t>
            </a:r>
            <a:r>
              <a:rPr lang="en-US" sz="3600" dirty="0">
                <a:latin typeface="DevLys 010" pitchFamily="2" charset="0"/>
              </a:rPr>
              <a:t> dh M~;</a:t>
            </a:r>
            <a:r>
              <a:rPr lang="en-US" sz="3600" dirty="0" err="1" smtClean="0">
                <a:latin typeface="DevLys 010" pitchFamily="2" charset="0"/>
              </a:rPr>
              <a:t>wVh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cSuj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dsUnz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fuokZpu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lwpuk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tkjh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fd;s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tkus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fnukad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lkoZtfud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vodk'k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NksM+dj</a:t>
            </a:r>
            <a:r>
              <a:rPr lang="en-US" sz="3400" dirty="0">
                <a:latin typeface="DevLys 010" pitchFamily="2" charset="0"/>
              </a:rPr>
              <a:t> '</a:t>
            </a:r>
            <a:r>
              <a:rPr lang="en-US" sz="3400" dirty="0" err="1">
                <a:latin typeface="DevLys 010" pitchFamily="2" charset="0"/>
              </a:rPr>
              <a:t>ks"k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fnolksa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dk;kZy;hu</a:t>
            </a:r>
            <a:r>
              <a:rPr lang="en-US" sz="3400" dirty="0">
                <a:latin typeface="DevLys 010" pitchFamily="2" charset="0"/>
              </a:rPr>
              <a:t> le;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dk;Z'khy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b="1" dirty="0" err="1" smtClean="0">
                <a:latin typeface="DevLys 010" pitchFamily="2" charset="0"/>
              </a:rPr>
              <a:t>ukefunsZ'ku</a:t>
            </a:r>
            <a:r>
              <a:rPr lang="en-US" sz="3400" b="1" dirty="0" smtClean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Hkjus</a:t>
            </a:r>
            <a:r>
              <a:rPr lang="en-US" sz="3400" b="1" dirty="0">
                <a:latin typeface="DevLys 010" pitchFamily="2" charset="0"/>
              </a:rPr>
              <a:t> dh </a:t>
            </a:r>
            <a:r>
              <a:rPr lang="en-US" sz="3400" b="1" dirty="0" err="1">
                <a:latin typeface="DevLys 010" pitchFamily="2" charset="0"/>
              </a:rPr>
              <a:t>vafre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rkjh</a:t>
            </a:r>
            <a:r>
              <a:rPr lang="en-US" sz="3400" b="1" dirty="0">
                <a:latin typeface="DevLys 010" pitchFamily="2" charset="0"/>
              </a:rPr>
              <a:t>[k </a:t>
            </a:r>
            <a:r>
              <a:rPr lang="en-US" sz="3400" b="1" dirty="0" err="1">
                <a:latin typeface="DevLys 010" pitchFamily="2" charset="0"/>
              </a:rPr>
              <a:t>dks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dsUnz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izkr</a:t>
            </a:r>
            <a:r>
              <a:rPr lang="en-US" sz="3400" b="1" dirty="0">
                <a:latin typeface="DevLys 010" pitchFamily="2" charset="0"/>
              </a:rPr>
              <a:t>% 08%00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nksigj</a:t>
            </a:r>
            <a:r>
              <a:rPr lang="en-US" sz="3400" b="1" dirty="0">
                <a:latin typeface="DevLys 010" pitchFamily="2" charset="0"/>
              </a:rPr>
              <a:t> 12%00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rd </a:t>
            </a:r>
            <a:r>
              <a:rPr lang="en-US" sz="3400" b="1" dirty="0" err="1">
                <a:latin typeface="DevLys 010" pitchFamily="2" charset="0"/>
              </a:rPr>
              <a:t>gh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dk;Z'khy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1800" b="1" dirty="0" smtClean="0">
              <a:latin typeface="DevLys 010" pitchFamily="2" charset="0"/>
            </a:endParaRPr>
          </a:p>
          <a:p>
            <a:pPr lvl="0" algn="just"/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Hkh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O;fDr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izfrHkwfr</a:t>
            </a:r>
            <a:r>
              <a:rPr lang="en-US" sz="3400" dirty="0" smtClean="0">
                <a:latin typeface="DevLys 010" pitchFamily="2" charset="0"/>
              </a:rPr>
              <a:t> fu{</a:t>
            </a:r>
            <a:r>
              <a:rPr lang="en-US" sz="3400" dirty="0" err="1" smtClean="0">
                <a:latin typeface="DevLys 010" pitchFamily="2" charset="0"/>
              </a:rPr>
              <a:t>ksi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jkf'k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tek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jlhn</a:t>
            </a:r>
            <a:r>
              <a:rPr lang="en-US" sz="3400" dirty="0" smtClean="0">
                <a:latin typeface="DevLys 010" pitchFamily="2" charset="0"/>
              </a:rPr>
              <a:t> fn[</a:t>
            </a:r>
            <a:r>
              <a:rPr lang="en-US" sz="3400" dirty="0" err="1" smtClean="0">
                <a:latin typeface="DevLys 010" pitchFamily="2" charset="0"/>
              </a:rPr>
              <a:t>kkdj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ukefunsZ'ku</a:t>
            </a:r>
            <a:r>
              <a:rPr lang="en-US" sz="34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½ </a:t>
            </a:r>
            <a:r>
              <a:rPr lang="en-US" sz="3400" dirty="0" err="1" smtClean="0">
                <a:latin typeface="DevLys 010" pitchFamily="2" charset="0"/>
              </a:rPr>
              <a:t>rS;kj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b="1" dirty="0" smtClean="0"/>
              <a:t>OLIN</a:t>
            </a:r>
            <a:r>
              <a:rPr lang="en-US" sz="3400" b="1" dirty="0" smtClean="0"/>
              <a:t> </a:t>
            </a:r>
            <a:r>
              <a:rPr lang="en-US" sz="3400" b="1" dirty="0">
                <a:latin typeface="DevLys 010" pitchFamily="2" charset="0"/>
              </a:rPr>
              <a:t>dh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fu'kqYd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jgsxh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3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fd;ksLd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yksdlsok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2900" dirty="0" err="1" smtClean="0">
                <a:latin typeface="DevLys 010" pitchFamily="2" charset="0"/>
              </a:rPr>
              <a:t>ftyksa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esa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LFkkfir</a:t>
            </a:r>
            <a:r>
              <a:rPr lang="en-US" sz="2900" dirty="0" smtClean="0">
                <a:latin typeface="DevLys 010" pitchFamily="2" charset="0"/>
              </a:rPr>
              <a:t> ,</a:t>
            </a:r>
            <a:r>
              <a:rPr lang="en-US" sz="2900" dirty="0" err="1" smtClean="0">
                <a:latin typeface="DevLys 010" pitchFamily="2" charset="0"/>
              </a:rPr>
              <a:t>oa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vf</a:t>
            </a:r>
            <a:r>
              <a:rPr lang="en-US" sz="2900" dirty="0" smtClean="0">
                <a:latin typeface="DevLys 010" pitchFamily="2" charset="0"/>
              </a:rPr>
              <a:t>/</a:t>
            </a:r>
            <a:r>
              <a:rPr lang="en-US" sz="2900" dirty="0" err="1" smtClean="0">
                <a:latin typeface="DevLys 010" pitchFamily="2" charset="0"/>
              </a:rPr>
              <a:t>kd`r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djus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fu.kZ</a:t>
            </a:r>
            <a:r>
              <a:rPr lang="en-US" sz="2900" dirty="0" smtClean="0">
                <a:latin typeface="DevLys 010" pitchFamily="2" charset="0"/>
              </a:rPr>
              <a:t>; </a:t>
            </a:r>
            <a:r>
              <a:rPr lang="en-US" sz="2900" dirty="0" err="1" smtClean="0">
                <a:latin typeface="DevLys 010" pitchFamily="2" charset="0"/>
              </a:rPr>
              <a:t>dysDVj</a:t>
            </a:r>
            <a:r>
              <a:rPr lang="en-US" sz="2900" dirty="0" smtClean="0">
                <a:latin typeface="DevLys 010" pitchFamily="2" charset="0"/>
              </a:rPr>
              <a:t> }</a:t>
            </a:r>
            <a:r>
              <a:rPr lang="en-US" sz="2900" dirty="0" err="1" smtClean="0">
                <a:latin typeface="DevLys 010" pitchFamily="2" charset="0"/>
              </a:rPr>
              <a:t>kjk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fy;k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tkdj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bl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lEca</a:t>
            </a:r>
            <a:r>
              <a:rPr lang="en-US" sz="2900" dirty="0">
                <a:latin typeface="DevLys 010" pitchFamily="2" charset="0"/>
              </a:rPr>
              <a:t>/k </a:t>
            </a:r>
            <a:r>
              <a:rPr lang="en-US" sz="2900" dirty="0" err="1">
                <a:latin typeface="DevLys 010" pitchFamily="2" charset="0"/>
              </a:rPr>
              <a:t>esa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vko';d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funsZ'k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tkjh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fd;s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tk;saxs</a:t>
            </a:r>
            <a:r>
              <a:rPr lang="en-US" sz="29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b="1" dirty="0" err="1" smtClean="0">
                <a:latin typeface="DevLys 010" pitchFamily="2" charset="0"/>
              </a:rPr>
              <a:t>bu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dsUnzksa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ij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vH;FkhZ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ls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smtClean="0">
                <a:latin typeface="DevLys 010" pitchFamily="2" charset="0"/>
              </a:rPr>
              <a:t>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fy;k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tk;sxk</a:t>
            </a:r>
            <a:r>
              <a:rPr lang="en-US" sz="2900" b="1" dirty="0" smtClean="0">
                <a:latin typeface="DevLys 010" pitchFamily="2" charset="0"/>
              </a:rPr>
              <a:t>- fu/</a:t>
            </a:r>
            <a:r>
              <a:rPr lang="en-US" sz="2900" b="1" dirty="0" err="1" smtClean="0">
                <a:latin typeface="DevLys 010" pitchFamily="2" charset="0"/>
              </a:rPr>
              <a:t>kkZfjr</a:t>
            </a:r>
            <a:r>
              <a:rPr lang="en-US" sz="2900" b="1" dirty="0" smtClean="0">
                <a:latin typeface="DevLys 010" pitchFamily="2" charset="0"/>
              </a:rPr>
              <a:t> 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fuEukuqlkj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gS</a:t>
            </a:r>
            <a:r>
              <a:rPr lang="en-US" sz="2900" b="1" dirty="0" smtClean="0">
                <a:latin typeface="DevLys 010" pitchFamily="2" charset="0"/>
              </a:rPr>
              <a:t> %&amp;</a:t>
            </a:r>
          </a:p>
          <a:p>
            <a:pPr algn="just">
              <a:buNone/>
            </a:pPr>
            <a:r>
              <a:rPr lang="en-US" sz="2900" b="1" dirty="0" smtClean="0">
                <a:latin typeface="DevLys 010" pitchFamily="2" charset="0"/>
              </a:rPr>
              <a:t>  ¼v½	</a:t>
            </a:r>
            <a:r>
              <a:rPr lang="en-US" sz="2800" b="1" dirty="0" err="1" smtClean="0">
                <a:latin typeface="DevLys 010" pitchFamily="2" charset="0"/>
              </a:rPr>
              <a:t>lsok</a:t>
            </a:r>
            <a:r>
              <a:rPr lang="en-US" sz="2800" b="1" dirty="0" smtClean="0">
                <a:latin typeface="DevLys 010" pitchFamily="2" charset="0"/>
              </a:rPr>
              <a:t> '</a:t>
            </a:r>
            <a:r>
              <a:rPr lang="en-US" sz="2800" b="1" dirty="0" err="1" smtClean="0">
                <a:latin typeface="DevLys 010" pitchFamily="2" charset="0"/>
              </a:rPr>
              <a:t>kqYd</a:t>
            </a:r>
            <a:r>
              <a:rPr lang="en-US" sz="2800" b="1" dirty="0" smtClean="0">
                <a:latin typeface="DevLys 010" pitchFamily="2" charset="0"/>
              </a:rPr>
              <a:t> &amp; 25 :</a:t>
            </a:r>
            <a:r>
              <a:rPr lang="en-US" sz="2800" b="1" dirty="0" err="1" smtClean="0">
                <a:latin typeface="DevLys 010" pitchFamily="2" charset="0"/>
              </a:rPr>
              <a:t>Ik;s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ukWfeus’ku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QkeZ</a:t>
            </a:r>
            <a:r>
              <a:rPr lang="en-US" sz="2800" b="1" dirty="0" smtClean="0">
                <a:latin typeface="DevLys 010" pitchFamily="2" charset="0"/>
              </a:rPr>
              <a:t> ¼layXud lfgr½</a:t>
            </a:r>
          </a:p>
          <a:p>
            <a:pPr algn="just">
              <a:buNone/>
            </a:pPr>
            <a:r>
              <a:rPr lang="en-US" sz="2900" b="1" dirty="0" smtClean="0">
                <a:latin typeface="DevLys 010" pitchFamily="2" charset="0"/>
              </a:rPr>
              <a:t>  ¼c½	</a:t>
            </a:r>
            <a:r>
              <a:rPr lang="en-US" sz="2900" b="1" dirty="0" err="1" smtClean="0">
                <a:latin typeface="DevLys 010" pitchFamily="2" charset="0"/>
              </a:rPr>
              <a:t>fizUV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dk</a:t>
            </a:r>
            <a:r>
              <a:rPr lang="en-US" sz="2900" b="1" smtClean="0">
                <a:latin typeface="DevLys 010" pitchFamily="2" charset="0"/>
              </a:rPr>
              <a:t> 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&amp; 05 :</a:t>
            </a:r>
            <a:r>
              <a:rPr lang="en-US" sz="2900" b="1" dirty="0" err="1" smtClean="0">
                <a:latin typeface="DevLys 010" pitchFamily="2" charset="0"/>
              </a:rPr>
              <a:t>Ik;s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izfr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fizUVvkWÅV</a:t>
            </a:r>
            <a:r>
              <a:rPr lang="en-US" sz="2900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dirty="0" err="1" smtClean="0">
                <a:latin typeface="DevLys 010" pitchFamily="2" charset="0"/>
              </a:rPr>
              <a:t>vkWuykbZu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fd;ksLd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vkSj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yksdlsok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dsUnz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ij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dk;Zjr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MkVk</a:t>
            </a:r>
            <a:r>
              <a:rPr lang="en-US" sz="2900" dirty="0">
                <a:latin typeface="DevLys 010" pitchFamily="2" charset="0"/>
              </a:rPr>
              <a:t> ,</a:t>
            </a:r>
            <a:r>
              <a:rPr lang="en-US" sz="2900" dirty="0" err="1">
                <a:latin typeface="DevLys 010" pitchFamily="2" charset="0"/>
              </a:rPr>
              <a:t>UVªh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vkWijsVj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dks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smtClean="0"/>
              <a:t>DEO </a:t>
            </a:r>
            <a:r>
              <a:rPr lang="en-US" sz="2900" dirty="0" smtClean="0">
                <a:latin typeface="DevLys 010" pitchFamily="2" charset="0"/>
              </a:rPr>
              <a:t>}</a:t>
            </a:r>
            <a:r>
              <a:rPr lang="en-US" sz="2900" dirty="0" err="1" smtClean="0">
                <a:latin typeface="DevLys 010" pitchFamily="2" charset="0"/>
              </a:rPr>
              <a:t>kjk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izf'k</a:t>
            </a:r>
            <a:r>
              <a:rPr lang="en-US" sz="2900" dirty="0" smtClean="0">
                <a:latin typeface="DevLys 010" pitchFamily="2" charset="0"/>
              </a:rPr>
              <a:t>{</a:t>
            </a:r>
            <a:r>
              <a:rPr lang="en-US" sz="2900" dirty="0" err="1" smtClean="0">
                <a:latin typeface="DevLys 010" pitchFamily="2" charset="0"/>
              </a:rPr>
              <a:t>k.k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nsus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O;oLFkk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tk;sxh</a:t>
            </a:r>
            <a:r>
              <a:rPr lang="en-US" sz="29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dirty="0" err="1" smtClean="0">
                <a:latin typeface="DevLys 010" pitchFamily="2" charset="0"/>
              </a:rPr>
              <a:t>lqfo</a:t>
            </a:r>
            <a:r>
              <a:rPr lang="en-US" sz="2900" dirty="0" smtClean="0">
                <a:latin typeface="DevLys 010" pitchFamily="2" charset="0"/>
              </a:rPr>
              <a:t>/</a:t>
            </a:r>
            <a:r>
              <a:rPr lang="en-US" sz="2900" dirty="0" err="1" smtClean="0">
                <a:latin typeface="DevLys 010" pitchFamily="2" charset="0"/>
              </a:rPr>
              <a:t>kk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dsUnzksa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fu/</a:t>
            </a:r>
            <a:r>
              <a:rPr lang="en-US" sz="2900" dirty="0" err="1" smtClean="0">
                <a:latin typeface="DevLys 010" pitchFamily="2" charset="0"/>
              </a:rPr>
              <a:t>kkZfjr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iz:Ik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esa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cSuj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yxk;k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tk;sxk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vkSj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cSuj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'</a:t>
            </a:r>
            <a:r>
              <a:rPr lang="en-US" sz="2900" dirty="0" err="1" smtClean="0">
                <a:latin typeface="DevLys 010" pitchFamily="2" charset="0"/>
              </a:rPr>
              <a:t>kqYd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tkudkjh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vfuok;Z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rkSj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vafdr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tk;sxh</a:t>
            </a:r>
            <a:r>
              <a:rPr lang="en-US" sz="2900" dirty="0" smtClean="0">
                <a:latin typeface="DevLys 010" pitchFamily="2" charset="0"/>
              </a:rPr>
              <a:t>-</a:t>
            </a:r>
            <a:endParaRPr lang="en-US" sz="29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/>
              <a:t>DEO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%&amp;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VfeZuy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MkVk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UVªh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2-	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fd;ksLd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lvl="0" indent="-347663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ikfydk@iapk;r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orZeku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kx.k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pPr marL="914400" lvl="0" indent="-347663"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kx.k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O;kid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mn~ns</a:t>
            </a:r>
            <a:r>
              <a:rPr lang="en-US" dirty="0" smtClean="0">
                <a:latin typeface="DevLys 010" pitchFamily="2" charset="0"/>
              </a:rPr>
              <a:t>';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DEO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esi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vkbZ-Vh</a:t>
            </a:r>
            <a:r>
              <a:rPr lang="en-US" dirty="0">
                <a:latin typeface="DevLys 010" pitchFamily="2" charset="0"/>
              </a:rPr>
              <a:t>-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bZ&amp;n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krk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mi;ksx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&amp; 1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wtj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2-	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ykWfxau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4-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egRoiw.kZ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+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dirty="0">
                <a:latin typeface="DevLys 010" pitchFamily="2" charset="0"/>
              </a:rPr>
              <a:t>vkWi'kuy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cSd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&amp; 2 </a:t>
            </a:r>
            <a:r>
              <a:rPr lang="en-US" b="1" dirty="0" err="1" smtClean="0">
                <a:latin typeface="DevLys 010" pitchFamily="2" charset="0"/>
              </a:rPr>
              <a:t>vkWQykbZu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Autofit/>
          </a:bodyPr>
          <a:lstStyle/>
          <a:p>
            <a:pPr marL="508000" lvl="0" indent="-508000" algn="just">
              <a:buNone/>
            </a:pPr>
            <a:r>
              <a:rPr lang="en-US" sz="3600" dirty="0" smtClean="0">
                <a:latin typeface="DevLys 010" pitchFamily="2" charset="0"/>
              </a:rPr>
              <a:t>10-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iwfrZ;k</a:t>
            </a:r>
            <a:r>
              <a:rPr lang="en-US" sz="3600" dirty="0">
                <a:latin typeface="DevLys 010" pitchFamily="2" charset="0"/>
              </a:rPr>
              <a:t>¡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6738" lvl="0" indent="-566738" algn="just">
              <a:buNone/>
            </a:pPr>
            <a:r>
              <a:rPr lang="en-US" sz="3600" dirty="0" smtClean="0">
                <a:latin typeface="DevLys 010" pitchFamily="2" charset="0"/>
              </a:rPr>
              <a:t>11-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QkbZuy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 smtClean="0"/>
              <a:t>RO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03238" lvl="0" indent="-503238" algn="just">
              <a:buNone/>
            </a:pPr>
            <a:r>
              <a:rPr lang="en-US" sz="3600" dirty="0" smtClean="0">
                <a:latin typeface="DevLys 010" pitchFamily="2" charset="0"/>
              </a:rPr>
              <a:t>12- </a:t>
            </a:r>
            <a:r>
              <a:rPr lang="en-US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ikorh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t:jh- ,d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</a:t>
            </a:r>
            <a:r>
              <a:rPr lang="en-US" sz="3600" dirty="0" smtClean="0">
                <a:latin typeface="DevLys 010" pitchFamily="2" charset="0"/>
              </a:rPr>
              <a:t> ;k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;</a:t>
            </a:r>
            <a:r>
              <a:rPr lang="en-US" sz="3600" dirty="0" err="1" smtClean="0">
                <a:latin typeface="DevLys 010" pitchFamily="2" charset="0"/>
              </a:rPr>
              <a:t>wfud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jhlsV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vkbZ-Mh</a:t>
            </a:r>
            <a:r>
              <a:rPr lang="en-US" sz="3600" dirty="0">
                <a:latin typeface="DevLys 010" pitchFamily="2" charset="0"/>
              </a:rPr>
              <a:t>-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ikloMZ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lgk;rk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lEifRr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nkf.Md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izdj.kksa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okyk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OLIN 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vko';d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/>
          </a:bodyPr>
          <a:lstStyle/>
          <a:p>
            <a:pPr lvl="0"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izfrHkwfr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LVkWEi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¼LoSfPNd½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OLIN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,d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izk:Ik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tk¡p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le;kof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¼</a:t>
            </a:r>
            <a:r>
              <a:rPr lang="en-US" sz="36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½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1066800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+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gksaxs</a:t>
            </a:r>
            <a:r>
              <a:rPr lang="en-US" sz="3600" dirty="0" smtClean="0">
                <a:latin typeface="DevLys 010" pitchFamily="2" charset="0"/>
              </a:rPr>
              <a:t> %&amp;</a:t>
            </a: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419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uxjikfydk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pSdfyLV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ukefunsZ'kui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iz:Ik&amp;3] fu;e&amp;24¼2½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&amp;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QksVks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yxkus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LFkku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izLrkod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gLrk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{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fnukad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vH;FkhZ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gLrk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{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fnukad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vkSj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ukefunsZ'ku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lkFk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layXu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nLrkost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+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dkWye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¼gk¡@ugha½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NksM+dj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ks"k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Hkjk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gqvk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marR="0" lvl="0" indent="-4651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kiFki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48200" y="1676400"/>
            <a:ext cx="419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pSdfyLV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lvl="0" indent="-465138" algn="just">
              <a:spcBef>
                <a:spcPct val="20000"/>
              </a:spcBef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lang="en-US" sz="3200" b="1" dirty="0" err="1" smtClean="0">
                <a:latin typeface="DevLys 010" pitchFamily="2" charset="0"/>
              </a:rPr>
              <a:t>ukefunsZ'kui</a:t>
            </a:r>
            <a:r>
              <a:rPr lang="en-US" sz="3200" b="1" dirty="0" smtClean="0">
                <a:latin typeface="DevLys 010" pitchFamily="2" charset="0"/>
              </a:rPr>
              <a:t>= iz:Ik&amp;4 ¼fu;e&amp;31½ &amp;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QksVks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yxkus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LFkku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gLrk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kj</a:t>
            </a:r>
            <a:r>
              <a:rPr lang="en-US" sz="3200" dirty="0" smtClean="0">
                <a:latin typeface="DevLys 010" pitchFamily="2" charset="0"/>
              </a:rPr>
              <a:t> o </a:t>
            </a:r>
            <a:r>
              <a:rPr lang="en-US" sz="3200" dirty="0" err="1" smtClean="0">
                <a:latin typeface="DevLys 010" pitchFamily="2" charset="0"/>
              </a:rPr>
              <a:t>fnukad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gLrk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kj</a:t>
            </a:r>
            <a:r>
              <a:rPr lang="en-US" sz="3200" dirty="0" smtClean="0">
                <a:latin typeface="DevLys 010" pitchFamily="2" charset="0"/>
              </a:rPr>
              <a:t> o </a:t>
            </a:r>
            <a:r>
              <a:rPr lang="en-US" sz="3200" dirty="0" err="1" smtClean="0">
                <a:latin typeface="DevLys 010" pitchFamily="2" charset="0"/>
              </a:rPr>
              <a:t>fnukad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ukefunsZ'ku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lkFk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layXu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nLrkost</a:t>
            </a:r>
            <a:r>
              <a:rPr lang="en-US" sz="3200" dirty="0" smtClean="0">
                <a:latin typeface="DevLys 010" pitchFamily="2" charset="0"/>
              </a:rPr>
              <a:t>+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dkWye</a:t>
            </a:r>
            <a:r>
              <a:rPr lang="en-US" sz="3200" dirty="0" smtClean="0">
                <a:latin typeface="DevLys 010" pitchFamily="2" charset="0"/>
              </a:rPr>
              <a:t> ¼gk¡@ugha½ </a:t>
            </a:r>
            <a:r>
              <a:rPr lang="en-US" sz="3200" dirty="0" err="1" smtClean="0">
                <a:latin typeface="DevLys 010" pitchFamily="2" charset="0"/>
              </a:rPr>
              <a:t>NksM+dj</a:t>
            </a:r>
            <a:r>
              <a:rPr lang="en-US" sz="3200" dirty="0" smtClean="0">
                <a:latin typeface="DevLys 010" pitchFamily="2" charset="0"/>
              </a:rPr>
              <a:t> '</a:t>
            </a:r>
            <a:r>
              <a:rPr lang="en-US" sz="3200" dirty="0" err="1" smtClean="0">
                <a:latin typeface="DevLys 010" pitchFamily="2" charset="0"/>
              </a:rPr>
              <a:t>ks"k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gqvk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kumimoji="0" lang="en-US" sz="3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</a:endParaRPr>
          </a:p>
          <a:p>
            <a:pPr marL="465138" marR="0" lvl="0" indent="-4651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kiFki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fnukad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fnukad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nLrkost+ksa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fooj.k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fnukad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1-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ewyizfr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jlhn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tkfr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</a:t>
            </a:r>
            <a:r>
              <a:rPr lang="en-US" b="1" dirty="0">
                <a:latin typeface="DevLys 010" pitchFamily="2" charset="0"/>
              </a:rPr>
              <a:t>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LVkWEi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,½- &amp;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QkbZuy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fizUVvkWÅV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lkFk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layXu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fd;s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nLrkost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le{k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1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ikorh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</a:t>
            </a:r>
            <a:r>
              <a:rPr lang="en-US" sz="3600" dirty="0">
                <a:latin typeface="DevLys 010" pitchFamily="2" charset="0"/>
              </a:rPr>
              <a:t>;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dkj.ko'k</a:t>
            </a:r>
            <a:r>
              <a:rPr lang="en-US" sz="3600" dirty="0">
                <a:latin typeface="DevLys 010" pitchFamily="2" charset="0"/>
              </a:rPr>
              <a:t> ;fn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ugha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ldsxh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esuqvyh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b="1" dirty="0">
                <a:latin typeface="DevLys 010" pitchFamily="2" charset="0"/>
              </a:rPr>
              <a:t>;fn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QkbZuy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fizUVvkWÅV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000" b="1" dirty="0" smtClean="0"/>
              <a:t>RO</a:t>
            </a:r>
            <a:r>
              <a:rPr lang="en-US" sz="3600" b="1" dirty="0" smtClean="0"/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>
                <a:latin typeface="DevLys 010" pitchFamily="2" charset="0"/>
              </a:rPr>
              <a:t>le{k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le;kof</a:t>
            </a:r>
            <a:r>
              <a:rPr lang="en-US" sz="3600" b="1" dirty="0">
                <a:latin typeface="DevLys 010" pitchFamily="2" charset="0"/>
              </a:rPr>
              <a:t>/k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mifLFkr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gksdj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tek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djk;k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rks</a:t>
            </a:r>
            <a:r>
              <a:rPr lang="en-US" sz="3600" b="1" dirty="0">
                <a:latin typeface="DevLys 010" pitchFamily="2" charset="0"/>
              </a:rPr>
              <a:t> ,</a:t>
            </a:r>
            <a:r>
              <a:rPr lang="en-US" sz="3600" b="1" dirty="0" err="1">
                <a:latin typeface="DevLys 010" pitchFamily="2" charset="0"/>
              </a:rPr>
              <a:t>sls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fopkj.k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vkSj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og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Lor</a:t>
            </a:r>
            <a:r>
              <a:rPr lang="en-US" sz="3600" b="1" dirty="0">
                <a:latin typeface="DevLys 010" pitchFamily="2" charset="0"/>
              </a:rPr>
              <a:t>% </a:t>
            </a:r>
            <a:r>
              <a:rPr lang="en-US" sz="3600" b="1" dirty="0" err="1">
                <a:latin typeface="DevLys 010" pitchFamily="2" charset="0"/>
              </a:rPr>
              <a:t>fujLr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</a:t>
            </a:r>
            <a:endParaRPr lang="en-US" sz="3600" b="1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85000" lnSpcReduction="20000"/>
          </a:bodyPr>
          <a:lstStyle/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1</a:t>
            </a:r>
            <a:r>
              <a:rPr lang="en-US" sz="4400" dirty="0" smtClean="0">
                <a:latin typeface="DevLys 010" pitchFamily="2" charset="0"/>
              </a:rPr>
              <a:t>-	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½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vH;FkhZ@izLrkod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HkkSfrd</a:t>
            </a:r>
            <a:r>
              <a:rPr lang="en-US" sz="3600" dirty="0" smtClean="0">
                <a:latin typeface="DevLys 010" pitchFamily="2" charset="0"/>
              </a:rPr>
              <a:t> :</a:t>
            </a:r>
            <a:r>
              <a:rPr lang="en-US" sz="3600" dirty="0" err="1" smtClean="0">
                <a:latin typeface="DevLys 010" pitchFamily="2" charset="0"/>
              </a:rPr>
              <a:t>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2- </a:t>
            </a:r>
            <a:r>
              <a:rPr lang="en-US" sz="3000" dirty="0" smtClean="0"/>
              <a:t>IEMS</a:t>
            </a:r>
            <a:r>
              <a:rPr lang="en-US" sz="28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iksVZy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sz="54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3-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le;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nLrkost+ksa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] ;fn </a:t>
            </a:r>
            <a:r>
              <a:rPr lang="en-US" sz="3600" dirty="0" err="1" smtClean="0">
                <a:latin typeface="DevLys 010" pitchFamily="2" charset="0"/>
              </a:rPr>
              <a:t>egRoiw.kZ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+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dc rd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rnk'k</a:t>
            </a:r>
            <a:r>
              <a:rPr lang="en-US" sz="3600" dirty="0" smtClean="0">
                <a:latin typeface="DevLys 010" pitchFamily="2" charset="0"/>
              </a:rPr>
              <a:t>; dh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fu{</a:t>
            </a:r>
            <a:r>
              <a:rPr lang="en-US" sz="3600" dirty="0" err="1">
                <a:latin typeface="DevLys 010" pitchFamily="2" charset="0"/>
              </a:rPr>
              <a:t>ksi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jkf'k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ikorh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fudkydj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RO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mifLFkfr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eas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osfjfQds'ku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ikorh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vifjgk;Z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fLFkfr;ksa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;fn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osfjfQds'ku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lEHko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vkWQykbZu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tkrh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layXu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eSuqvyh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ikorh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ikorh</a:t>
            </a:r>
            <a:endParaRPr lang="en-US" sz="5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0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 smtClean="0"/>
              <a:t>RO </a:t>
            </a:r>
            <a:r>
              <a:rPr lang="en-US" sz="3600" dirty="0" err="1" smtClean="0">
                <a:latin typeface="DevLys 010" pitchFamily="2" charset="0"/>
              </a:rPr>
              <a:t>muds</a:t>
            </a:r>
            <a:r>
              <a:rPr lang="en-US" sz="3600" dirty="0" smtClean="0"/>
              <a:t> </a:t>
            </a:r>
            <a:r>
              <a:rPr lang="en-US" sz="3000" dirty="0" smtClean="0"/>
              <a:t>IEMS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vdkÅWV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vkWQykbZu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djsaxs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mudh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000" dirty="0"/>
              <a:t>IEMS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funsZ'kksa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0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ckn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laoh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okilh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Øe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kkZj.k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izrhd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vkoaVu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fuokZpu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yM+us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rS;kj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vkfn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izfØ;kvksa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izfof"V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iwoZor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/>
              <a:t>IEMS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IEMS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71525"/>
            <a:ext cx="7620000" cy="585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2632" b="2632"/>
          <a:stretch>
            <a:fillRect/>
          </a:stretch>
        </p:blipFill>
        <p:spPr bwMode="auto">
          <a:xfrm>
            <a:off x="990600" y="838200"/>
            <a:ext cx="731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4876800"/>
          </a:xfrm>
        </p:spPr>
        <p:txBody>
          <a:bodyPr>
            <a:noAutofit/>
          </a:bodyPr>
          <a:lstStyle/>
          <a:p>
            <a:pPr lvl="0" algn="just"/>
            <a:r>
              <a:rPr lang="en-US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dsUnz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dirty="0" smtClean="0"/>
              <a:t>RO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dk;kZy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LFkkiuk</a:t>
            </a:r>
            <a:r>
              <a:rPr lang="en-US" sz="3400" dirty="0" smtClean="0">
                <a:latin typeface="DevLys 010" pitchFamily="2" charset="0"/>
              </a:rPr>
              <a:t> &amp; </a:t>
            </a:r>
            <a:r>
              <a:rPr lang="en-US" sz="3400" dirty="0" err="1" smtClean="0">
                <a:latin typeface="DevLys 010" pitchFamily="2" charset="0"/>
              </a:rPr>
              <a:t>gkMZos;j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sz="3400" dirty="0" err="1" smtClean="0">
                <a:latin typeface="DevLys 010" pitchFamily="2" charset="0"/>
              </a:rPr>
              <a:t>usVodZ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dusfDVfofV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sz="3400" dirty="0" err="1" smtClean="0">
                <a:latin typeface="DevLys 010" pitchFamily="2" charset="0"/>
              </a:rPr>
              <a:t>cSuj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sz="3400" dirty="0" err="1" smtClean="0">
                <a:latin typeface="DevLys 010" pitchFamily="2" charset="0"/>
              </a:rPr>
              <a:t>MkVk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UVªh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vkWijsVj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dirty="0" smtClean="0"/>
              <a:t>RO, ARO </a:t>
            </a:r>
            <a:r>
              <a:rPr lang="en-US" sz="3400" dirty="0" smtClean="0">
                <a:latin typeface="DevLys 010" pitchFamily="2" charset="0"/>
              </a:rPr>
              <a:t>,</a:t>
            </a:r>
            <a:r>
              <a:rPr lang="en-US" sz="3400" dirty="0" err="1" smtClean="0">
                <a:latin typeface="DevLys 010" pitchFamily="2" charset="0"/>
              </a:rPr>
              <a:t>oa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vU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lgk;d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deZpkfj;ksa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izf'k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k.k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400" dirty="0" err="1" smtClean="0">
                <a:latin typeface="DevLys 010" pitchFamily="2" charset="0"/>
              </a:rPr>
              <a:t>bZ&amp;n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dsUnz</a:t>
            </a:r>
            <a:r>
              <a:rPr lang="en-US" sz="3400" dirty="0" smtClean="0">
                <a:latin typeface="DevLys 010" pitchFamily="2" charset="0"/>
              </a:rPr>
              <a:t> &amp; </a:t>
            </a:r>
            <a:r>
              <a:rPr lang="en-US" sz="3400" dirty="0" err="1" smtClean="0">
                <a:latin typeface="DevLys 010" pitchFamily="2" charset="0"/>
              </a:rPr>
              <a:t>izf'k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O;oLFkk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lEca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izpkj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izlkj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400" dirty="0" smtClean="0">
                <a:latin typeface="DevLys 010" pitchFamily="2" charset="0"/>
              </a:rPr>
              <a:t>e/;</a:t>
            </a:r>
            <a:r>
              <a:rPr lang="en-US" sz="3400" dirty="0" err="1" smtClean="0">
                <a:latin typeface="DevLys 010" pitchFamily="2" charset="0"/>
              </a:rPr>
              <a:t>izns'k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fd;ksLd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oa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yksd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dsUnz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dsUnz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LFkkiuk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lEHkkfor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fujarj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izf'k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k.k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O;oLFkk</a:t>
            </a:r>
            <a:r>
              <a:rPr lang="en-US" sz="3400" dirty="0" smtClean="0">
                <a:latin typeface="DevLys 010" pitchFamily="2" charset="0"/>
              </a:rPr>
              <a:t>-</a:t>
            </a:r>
            <a:endParaRPr lang="en-US" sz="3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OLIN </a:t>
            </a:r>
            <a:r>
              <a:rPr lang="en-US" b="1" dirty="0" smtClean="0">
                <a:latin typeface="DevLys 010" pitchFamily="2" charset="0"/>
              </a:rPr>
              <a:t>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smtClean="0"/>
              <a:t>IEMS</a:t>
            </a:r>
            <a:br>
              <a:rPr lang="en-US" b="1" dirty="0" smtClean="0"/>
            </a:br>
            <a:r>
              <a:rPr lang="en-US" sz="5300" b="1" dirty="0" err="1" smtClean="0">
                <a:latin typeface="DevLys 010" pitchFamily="2" charset="0"/>
              </a:rPr>
              <a:t>izf'k</a:t>
            </a:r>
            <a:r>
              <a:rPr lang="en-US" sz="5300" b="1" dirty="0" smtClean="0">
                <a:latin typeface="DevLys 010" pitchFamily="2" charset="0"/>
              </a:rPr>
              <a:t>{</a:t>
            </a:r>
            <a:r>
              <a:rPr lang="en-US" sz="5300" b="1" dirty="0" err="1" smtClean="0">
                <a:latin typeface="DevLys 010" pitchFamily="2" charset="0"/>
              </a:rPr>
              <a:t>k.k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5257800"/>
          </a:xfrm>
        </p:spPr>
        <p:txBody>
          <a:bodyPr anchor="t"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RO, ARO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IEMS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gS.MlvkWu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gS.MvkWu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VsLV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fyad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lekfIr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jgsxh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lEHkkfor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kx.k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MkmuyksM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OLIN-</a:t>
            </a:r>
            <a:r>
              <a:rPr lang="en-US" b="1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O;ogkfjd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/>
          </a:p>
        </p:txBody>
      </p:sp>
      <p:pic>
        <p:nvPicPr>
          <p:cNvPr id="2" name="Picture 2" descr="C:\Users\deepak sir\Downloads\IMG_7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2296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3200"/>
            <a:ext cx="7772400" cy="3276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gsrq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lgt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ljy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izfØ;k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IEMS</a:t>
            </a:r>
            <a:r>
              <a:rPr lang="en-US" dirty="0"/>
              <a:t> </a:t>
            </a:r>
            <a:br>
              <a:rPr lang="en-US" dirty="0"/>
            </a:br>
            <a:r>
              <a:rPr lang="en-US" sz="3600" b="1" dirty="0">
                <a:latin typeface="DevLys 010" pitchFamily="2" charset="0"/>
              </a:rPr>
              <a:t>¼</a:t>
            </a:r>
            <a:r>
              <a:rPr lang="en-US" sz="3600" b="1" dirty="0"/>
              <a:t>Integrated Election Management System</a:t>
            </a:r>
            <a:r>
              <a:rPr lang="en-US" sz="3600" b="1" dirty="0">
                <a:latin typeface="DevLys 010" pitchFamily="2" charset="0"/>
              </a:rPr>
              <a:t>½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5334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17526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fuokZpu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egRoiw.kZ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dk;Z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tks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vfuok;Zr</a:t>
            </a:r>
            <a:r>
              <a:rPr lang="en-US" sz="4800" b="1" dirty="0" smtClean="0">
                <a:latin typeface="DevLys 010" pitchFamily="2" charset="0"/>
              </a:rPr>
              <a:t>% </a:t>
            </a:r>
            <a:r>
              <a:rPr lang="en-US" sz="4000" b="1" dirty="0" smtClean="0"/>
              <a:t>IEMS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fd;s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tkuk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gS</a:t>
            </a:r>
            <a:endParaRPr lang="en-US" sz="4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981200"/>
          <a:ext cx="8001000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2600"/>
                <a:gridCol w="2438400"/>
              </a:tblGrid>
              <a:tr h="769144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lwpuk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DEO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}</a:t>
                      </a:r>
                      <a:r>
                        <a:rPr lang="en-US" sz="32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endParaRPr lang="en-US" sz="32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556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yM+us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okys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vH;fFkZ;ksa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tkjh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}</a:t>
                      </a:r>
                      <a:r>
                        <a:rPr lang="en-US" sz="32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endParaRPr lang="en-US" sz="32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144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ifj.kke dh ?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kks"k.kk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}</a:t>
                      </a:r>
                      <a:r>
                        <a:rPr lang="en-US" sz="32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endParaRPr lang="en-US" sz="32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2556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foftr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vH;FkhZ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izek.ki=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tkjh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djuk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}</a:t>
                      </a:r>
                      <a:r>
                        <a:rPr lang="en-US" sz="32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endParaRPr lang="en-US" sz="32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izkjfEHkd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51560"/>
          <a:ext cx="7848600" cy="5044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48600"/>
              </a:tblGrid>
              <a:tr h="60819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061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deZpkfj;ksa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fu;qfDr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061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Ik;kZIr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la[;k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dEI;wVj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Ldsuj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fizUVj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usVodZ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dusfDVfoVh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O;oLFkk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0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izkWDlh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0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RO, ARO,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uksMy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vkWfQlj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deZpkfj;ksa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izf'k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esfiax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001000" cy="502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01000"/>
              </a:tblGrid>
              <a:tr h="60635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357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UVªh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5711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064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uxjh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mi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izLrkfor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fudk;ksa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inksa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fLFkfr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izfof"V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5711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x.kuk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fu/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kkZj.k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dsUnzksa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848600" cy="2057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48600"/>
              </a:tblGrid>
              <a:tr h="67261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788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[;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okLrfod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rkSj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dk;Z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,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smtClean="0"/>
                        <a:t>RO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2672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vk;ksx</a:t>
            </a:r>
            <a:r>
              <a:rPr lang="en-US" sz="3200" b="1" dirty="0" smtClean="0">
                <a:latin typeface="DevLys 010" pitchFamily="2" charset="0"/>
              </a:rPr>
              <a:t> }</a:t>
            </a:r>
            <a:r>
              <a:rPr lang="en-US" sz="3200" b="1" dirty="0" err="1" smtClean="0">
                <a:latin typeface="DevLys 010" pitchFamily="2" charset="0"/>
              </a:rPr>
              <a:t>kjk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dk;ZØe</a:t>
            </a:r>
            <a:r>
              <a:rPr lang="en-US" sz="3200" b="1" dirty="0" smtClean="0">
                <a:latin typeface="DevLys 010" pitchFamily="2" charset="0"/>
              </a:rPr>
              <a:t> dh ?</a:t>
            </a:r>
            <a:r>
              <a:rPr lang="en-US" sz="3200" b="1" dirty="0" err="1" smtClean="0">
                <a:latin typeface="DevLys 010" pitchFamily="2" charset="0"/>
              </a:rPr>
              <a:t>kks"k.kk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vuqlkj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lwpuk</a:t>
            </a:r>
            <a:r>
              <a:rPr lang="en-US" sz="3200" b="1" dirty="0" smtClean="0">
                <a:latin typeface="DevLys 010" pitchFamily="2" charset="0"/>
              </a:rPr>
              <a:t> fu/</a:t>
            </a:r>
            <a:r>
              <a:rPr lang="en-US" sz="3200" b="1" dirty="0" err="1" smtClean="0">
                <a:latin typeface="DevLys 010" pitchFamily="2" charset="0"/>
              </a:rPr>
              <a:t>kkZfjr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iz:Ik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2800" b="1" dirty="0"/>
              <a:t>IEMS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ek</a:t>
            </a:r>
            <a:r>
              <a:rPr lang="en-US" sz="3200" b="1" dirty="0" smtClean="0">
                <a:latin typeface="DevLys 010" pitchFamily="2" charset="0"/>
              </a:rPr>
              <a:t>/;e </a:t>
            </a:r>
            <a:r>
              <a:rPr lang="en-US" sz="3200" b="1" dirty="0" err="1" smtClean="0">
                <a:latin typeface="DevLys 010" pitchFamily="2" charset="0"/>
              </a:rPr>
              <a:t>ls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djuk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vfuok;Z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gS</a:t>
            </a:r>
            <a:r>
              <a:rPr lang="en-US" sz="3200" b="1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smtClean="0"/>
              <a:t>RO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IEMS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jgs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dk;Z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fuxjkuh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32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le;lhek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izkjfEHkd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51560"/>
          <a:ext cx="8458200" cy="5151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68900"/>
                <a:gridCol w="32893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deZpkfj;ksa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fu;qfDr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01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Ik;kZIr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la[;k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dEI;wVj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Ldsuj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fizUVj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usVodZ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dusfDVfoVh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O;oLFkk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izkWDlh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01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RO, ARO,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uksMy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vkWfQlj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deZpkfj;ksa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izf'k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01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     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le;lhek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esfiax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57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9800"/>
                <a:gridCol w="22098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UVªh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uxjh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mi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izLrkfor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fudk;ksa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inksa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fLFkfr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izfof"V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x.kuk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fu/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kkZj.k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dsUnzksa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2296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2600"/>
                <a:gridCol w="2667000"/>
              </a:tblGrid>
              <a:tr h="1422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[;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okLrfod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rkSj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dk;Z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,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smtClean="0"/>
                        <a:t>RO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DevLys 010" pitchFamily="2" charset="0"/>
                        </a:rPr>
                        <a:t>03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2018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2672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vk;ksx</a:t>
            </a:r>
            <a:r>
              <a:rPr lang="en-US" sz="3200" b="1" dirty="0" smtClean="0">
                <a:latin typeface="DevLys 010" pitchFamily="2" charset="0"/>
              </a:rPr>
              <a:t> }</a:t>
            </a:r>
            <a:r>
              <a:rPr lang="en-US" sz="3200" b="1" dirty="0" err="1" smtClean="0">
                <a:latin typeface="DevLys 010" pitchFamily="2" charset="0"/>
              </a:rPr>
              <a:t>kjk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dk;ZØe</a:t>
            </a:r>
            <a:r>
              <a:rPr lang="en-US" sz="3200" b="1" dirty="0" smtClean="0">
                <a:latin typeface="DevLys 010" pitchFamily="2" charset="0"/>
              </a:rPr>
              <a:t> dh ?</a:t>
            </a:r>
            <a:r>
              <a:rPr lang="en-US" sz="3200" b="1" dirty="0" err="1" smtClean="0">
                <a:latin typeface="DevLys 010" pitchFamily="2" charset="0"/>
              </a:rPr>
              <a:t>kks"k.kk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vuqlkj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lwpuk</a:t>
            </a:r>
            <a:r>
              <a:rPr lang="en-US" sz="3200" b="1" dirty="0" smtClean="0">
                <a:latin typeface="DevLys 010" pitchFamily="2" charset="0"/>
              </a:rPr>
              <a:t> fu/</a:t>
            </a:r>
            <a:r>
              <a:rPr lang="en-US" sz="3200" b="1" dirty="0" err="1" smtClean="0">
                <a:latin typeface="DevLys 010" pitchFamily="2" charset="0"/>
              </a:rPr>
              <a:t>kkZfjr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iz:Ik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2800" b="1" dirty="0"/>
              <a:t>IEMS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ek</a:t>
            </a:r>
            <a:r>
              <a:rPr lang="en-US" sz="3200" b="1" dirty="0" smtClean="0">
                <a:latin typeface="DevLys 010" pitchFamily="2" charset="0"/>
              </a:rPr>
              <a:t>/;e </a:t>
            </a:r>
            <a:r>
              <a:rPr lang="en-US" sz="3200" b="1" dirty="0" err="1" smtClean="0">
                <a:latin typeface="DevLys 010" pitchFamily="2" charset="0"/>
              </a:rPr>
              <a:t>ls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djuk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vfuok;Z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gS</a:t>
            </a:r>
            <a:r>
              <a:rPr lang="en-US" sz="3200" b="1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smtClean="0"/>
              <a:t>RO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IEMS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jgs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dk;Z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fuxjkuh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32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uke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funsZ'ku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vkWQykbZu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ukefunsZ'ku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dh </a:t>
            </a:r>
            <a:r>
              <a:rPr lang="en-US" sz="3600" b="1" dirty="0" err="1" smtClean="0">
                <a:latin typeface="DevLys 010" pitchFamily="2" charset="0"/>
              </a:rPr>
              <a:t>izkfIr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lk;a</a:t>
            </a:r>
            <a:r>
              <a:rPr lang="en-US" sz="3600" b="1" dirty="0" smtClean="0">
                <a:latin typeface="DevLys 010" pitchFamily="2" charset="0"/>
              </a:rPr>
              <a:t> 05%00 </a:t>
            </a:r>
            <a:r>
              <a:rPr lang="en-US" sz="3600" b="1" dirty="0" err="1" smtClean="0">
                <a:latin typeface="DevLys 010" pitchFamily="2" charset="0"/>
              </a:rPr>
              <a:t>cts</a:t>
            </a:r>
            <a:r>
              <a:rPr lang="en-US" sz="3600" b="1" dirty="0" smtClean="0">
                <a:latin typeface="DevLys 010" pitchFamily="2" charset="0"/>
              </a:rPr>
              <a:t> rd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tkudkjh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ntZ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fu;r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yM+us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okys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vH;fFkZ;ksa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izrhd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fpUg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lfgr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vfuok;Z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egRoiw.kZ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 err="1" smtClean="0">
                <a:latin typeface="DevLys 010" pitchFamily="2" charset="0"/>
              </a:rPr>
              <a:t>vkWQykbZu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ukefunsZ'ku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b="1" dirty="0" err="1" smtClean="0">
                <a:latin typeface="DevLys 010" pitchFamily="2" charset="0"/>
              </a:rPr>
              <a:t>izkIr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ugha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gksus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fujad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tkudkjh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ntZ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nSfud</a:t>
            </a:r>
            <a:r>
              <a:rPr lang="en-US" sz="3600" b="1" dirty="0" smtClean="0">
                <a:latin typeface="DevLys 010" pitchFamily="2" charset="0"/>
              </a:rPr>
              <a:t> fooj.kh </a:t>
            </a:r>
            <a:r>
              <a:rPr lang="en-US" sz="3600" b="1" dirty="0" err="1" smtClean="0">
                <a:latin typeface="DevLys 010" pitchFamily="2" charset="0"/>
              </a:rPr>
              <a:t>tsujsV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pkfg</a:t>
            </a:r>
            <a:r>
              <a:rPr lang="en-US" sz="3600" b="1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eqfnzr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dkWye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=</a:t>
            </a:r>
            <a:r>
              <a:rPr lang="en-US" sz="3600" dirty="0" err="1" smtClean="0">
                <a:latin typeface="DevLys 010" pitchFamily="2" charset="0"/>
              </a:rPr>
              <a:t>qfV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vko';d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egRoiw.kZ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fuokZpu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yM+us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Mªk¶V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fizUV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fudkydj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tk¡p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vko';d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xbZ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fuokZpu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yM+us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QkbZuy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fizUV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tsujsV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ckn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la'kks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ugha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ldsxk</a:t>
            </a:r>
            <a:r>
              <a:rPr lang="en-US" sz="34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vifjgk;Z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fLFkfr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vk;ksx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vuqefr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mijkar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ifjorZu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ldsxk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vk;ksx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vuqefr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fjDosLV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cVu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fn;k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x;k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kiFki</a:t>
            </a:r>
            <a:r>
              <a:rPr lang="en-US" sz="4000" b="1" dirty="0" smtClean="0">
                <a:latin typeface="DevLys 010" pitchFamily="2" charset="0"/>
              </a:rPr>
              <a:t>= dh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DevLys 010" pitchFamily="2" charset="0"/>
              </a:rPr>
              <a:t/>
            </a:r>
            <a:br>
              <a:rPr lang="en-US" sz="4000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ernku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dsUnzksa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¶</a:t>
            </a:r>
            <a:r>
              <a:rPr lang="en-US" sz="4000" b="1" dirty="0" err="1" smtClean="0">
                <a:latin typeface="DevLys 010" pitchFamily="2" charset="0"/>
              </a:rPr>
              <a:t>ySDl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izn'kZu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86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vkijkf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iwoZo`Rr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nkf;Roksa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lkoZtfud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lEiznf'kZr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½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kiFki</a:t>
            </a:r>
            <a:r>
              <a:rPr lang="en-US" sz="4000" b="1" dirty="0" smtClean="0">
                <a:latin typeface="DevLys 010" pitchFamily="2" charset="0"/>
              </a:rPr>
              <a:t>= dh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DevLys 010" pitchFamily="2" charset="0"/>
              </a:rPr>
              <a:t/>
            </a:r>
            <a:br>
              <a:rPr lang="en-US" sz="4000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ernku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dsUnzksa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¶</a:t>
            </a:r>
            <a:r>
              <a:rPr lang="en-US" sz="4000" b="1" dirty="0" err="1" smtClean="0">
                <a:latin typeface="DevLys 010" pitchFamily="2" charset="0"/>
              </a:rPr>
              <a:t>ySDl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izn'kZu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Aft>
                <a:spcPts val="1200"/>
              </a:spcAft>
            </a:pPr>
            <a:r>
              <a:rPr lang="en-US" sz="2800" dirty="0" smtClean="0"/>
              <a:t>OLIN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lkFk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kiFki</a:t>
            </a:r>
            <a:r>
              <a:rPr lang="en-US" sz="2800" dirty="0" smtClean="0">
                <a:latin typeface="DevLys 010" pitchFamily="2" charset="0"/>
              </a:rPr>
              <a:t>= dh </a:t>
            </a:r>
            <a:r>
              <a:rPr lang="en-US" sz="2800" dirty="0" err="1" smtClean="0">
                <a:latin typeface="DevLys 010" pitchFamily="2" charset="0"/>
              </a:rPr>
              <a:t>egRoiw.kZ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mldk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fizUVvkWÅV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ukefunsZ'ku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lkFk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izLrqr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>
              <a:spcAft>
                <a:spcPts val="1200"/>
              </a:spcAft>
            </a:pP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;g </a:t>
            </a:r>
            <a:r>
              <a:rPr lang="en-US" sz="2800" dirty="0" err="1" smtClean="0">
                <a:latin typeface="DevLys 010" pitchFamily="2" charset="0"/>
              </a:rPr>
              <a:t>fu.kZ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fy;k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kiFki</a:t>
            </a:r>
            <a:r>
              <a:rPr lang="en-US" sz="2800" dirty="0" smtClean="0">
                <a:latin typeface="DevLys 010" pitchFamily="2" charset="0"/>
              </a:rPr>
              <a:t>= dh </a:t>
            </a:r>
            <a:r>
              <a:rPr lang="en-US" sz="2800" dirty="0" err="1" smtClean="0">
                <a:latin typeface="DevLys 010" pitchFamily="2" charset="0"/>
              </a:rPr>
              <a:t>egRoiw.kZ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,d </a:t>
            </a:r>
            <a:r>
              <a:rPr lang="en-US" sz="2800" dirty="0" err="1" smtClean="0">
                <a:latin typeface="DevLys 010" pitchFamily="2" charset="0"/>
              </a:rPr>
              <a:t>rqYkukRed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lkji</a:t>
            </a:r>
            <a:r>
              <a:rPr lang="en-US" sz="2800" dirty="0" smtClean="0">
                <a:latin typeface="DevLys 010" pitchFamily="2" charset="0"/>
              </a:rPr>
              <a:t>=d </a:t>
            </a:r>
            <a:r>
              <a:rPr lang="en-US" sz="2800" dirty="0" err="1" smtClean="0">
                <a:latin typeface="DevLys 010" pitchFamily="2" charset="0"/>
              </a:rPr>
              <a:t>rS;kj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fuokZpdksa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lEiznf'kZr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>
              <a:spcAft>
                <a:spcPts val="1200"/>
              </a:spcAft>
            </a:pPr>
            <a:r>
              <a:rPr lang="en-US" sz="2800" dirty="0" smtClean="0">
                <a:latin typeface="DevLys 010" pitchFamily="2" charset="0"/>
              </a:rPr>
              <a:t>'</a:t>
            </a:r>
            <a:r>
              <a:rPr lang="en-US" sz="2800" dirty="0" err="1" smtClean="0">
                <a:latin typeface="DevLys 010" pitchFamily="2" charset="0"/>
              </a:rPr>
              <a:t>kiFki</a:t>
            </a:r>
            <a:r>
              <a:rPr lang="en-US" sz="2800" dirty="0" smtClean="0">
                <a:latin typeface="DevLys 010" pitchFamily="2" charset="0"/>
              </a:rPr>
              <a:t>= dh </a:t>
            </a:r>
            <a:r>
              <a:rPr lang="en-US" sz="2800" dirty="0" err="1" smtClean="0">
                <a:latin typeface="DevLys 010" pitchFamily="2" charset="0"/>
              </a:rPr>
              <a:t>egRoiw.kZ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rqYkukRed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=d </a:t>
            </a:r>
            <a:r>
              <a:rPr lang="en-US" sz="2800" dirty="0" smtClean="0"/>
              <a:t>IEMS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</a:t>
            </a:r>
            <a:r>
              <a:rPr lang="en-US" sz="2800" dirty="0" smtClean="0">
                <a:latin typeface="DevLys 010" pitchFamily="2" charset="0"/>
              </a:rPr>
              <a:t>/;e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tsujsV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tk;sxk</a:t>
            </a:r>
            <a:r>
              <a:rPr lang="en-US" sz="2800" dirty="0" smtClean="0">
                <a:latin typeface="DevLys 010" pitchFamily="2" charset="0"/>
              </a:rPr>
              <a:t>- ;g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=d </a:t>
            </a:r>
            <a:r>
              <a:rPr lang="en-US" sz="2800" dirty="0" smtClean="0"/>
              <a:t>PDF </a:t>
            </a:r>
            <a:r>
              <a:rPr lang="en-US" sz="2800" dirty="0" err="1" smtClean="0">
                <a:latin typeface="DevLys 010" pitchFamily="2" charset="0"/>
              </a:rPr>
              <a:t>QkeZ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tsujsV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kiFki</a:t>
            </a:r>
            <a:r>
              <a:rPr lang="en-US" sz="4000" b="1" dirty="0" smtClean="0">
                <a:latin typeface="DevLys 010" pitchFamily="2" charset="0"/>
              </a:rPr>
              <a:t>= dh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DevLys 010" pitchFamily="2" charset="0"/>
              </a:rPr>
              <a:t/>
            </a:r>
            <a:br>
              <a:rPr lang="en-US" sz="4000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ernku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dsUnzksa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¶</a:t>
            </a:r>
            <a:r>
              <a:rPr lang="en-US" sz="4000" b="1" dirty="0" err="1" smtClean="0">
                <a:latin typeface="DevLys 010" pitchFamily="2" charset="0"/>
              </a:rPr>
              <a:t>ySDl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izn'kZu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lqfuf'pr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djsaxs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fdlh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NwVk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nkf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x;s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kiFki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fHkUu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rqyukRed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=d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mYysf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u </a:t>
            </a:r>
            <a:r>
              <a:rPr lang="en-US" sz="2800" dirty="0" err="1" smtClean="0">
                <a:latin typeface="DevLys 010" pitchFamily="2" charset="0"/>
              </a:rPr>
              <a:t>gks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sz="2800" dirty="0" smtClean="0"/>
              <a:t>IEMS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tsujsV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kiFki</a:t>
            </a:r>
            <a:r>
              <a:rPr lang="en-US" sz="2800" dirty="0" smtClean="0">
                <a:latin typeface="DevLys 010" pitchFamily="2" charset="0"/>
              </a:rPr>
              <a:t>= dh </a:t>
            </a:r>
            <a:r>
              <a:rPr lang="en-US" sz="2800" dirty="0" err="1" smtClean="0">
                <a:latin typeface="DevLys 010" pitchFamily="2" charset="0"/>
              </a:rPr>
              <a:t>egRoiw.kZ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rqyukRed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=d ¼</a:t>
            </a:r>
            <a:r>
              <a:rPr lang="en-US" sz="2800" dirty="0" smtClean="0"/>
              <a:t>PDF</a:t>
            </a:r>
            <a:r>
              <a:rPr lang="en-US" sz="2800" dirty="0" smtClean="0">
                <a:latin typeface="DevLys 010" pitchFamily="2" charset="0"/>
              </a:rPr>
              <a:t>½ dh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fizfUVax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tk;sxh</a:t>
            </a:r>
            <a:r>
              <a:rPr lang="en-US" sz="2800" dirty="0" smtClean="0">
                <a:latin typeface="DevLys 010" pitchFamily="2" charset="0"/>
              </a:rPr>
              <a:t>-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vkdkj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kdre</a:t>
            </a:r>
            <a:r>
              <a:rPr lang="en-US" sz="2800" dirty="0" smtClean="0">
                <a:latin typeface="DevLys 010" pitchFamily="2" charset="0"/>
              </a:rPr>
              <a:t> 5 </a:t>
            </a:r>
            <a:r>
              <a:rPr lang="en-US" sz="2400" dirty="0" smtClean="0"/>
              <a:t>X</a:t>
            </a:r>
            <a:r>
              <a:rPr lang="en-US" sz="2800" dirty="0" smtClean="0">
                <a:latin typeface="DevLys 010" pitchFamily="2" charset="0"/>
              </a:rPr>
              <a:t> 5 </a:t>
            </a:r>
            <a:r>
              <a:rPr lang="en-US" sz="2800" dirty="0" err="1" smtClean="0">
                <a:latin typeface="DevLys 010" pitchFamily="2" charset="0"/>
              </a:rPr>
              <a:t>QhV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sz="2800" dirty="0" smtClean="0">
                <a:latin typeface="DevLys 010" pitchFamily="2" charset="0"/>
              </a:rPr>
              <a:t>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Åij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1 </a:t>
            </a:r>
            <a:r>
              <a:rPr lang="en-US" sz="2800" dirty="0" err="1" smtClean="0">
                <a:latin typeface="DevLys 010" pitchFamily="2" charset="0"/>
              </a:rPr>
              <a:t>QhV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fgLls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kh"kZ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vafdr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gksaxs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ks"k</a:t>
            </a:r>
            <a:r>
              <a:rPr lang="en-US" sz="2800" dirty="0" smtClean="0">
                <a:latin typeface="DevLys 010" pitchFamily="2" charset="0"/>
              </a:rPr>
              <a:t> 4 </a:t>
            </a:r>
            <a:r>
              <a:rPr lang="en-US" sz="2800" dirty="0" err="1" smtClean="0">
                <a:latin typeface="DevLys 010" pitchFamily="2" charset="0"/>
              </a:rPr>
              <a:t>QhV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gksxh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U;wUkre</a:t>
            </a:r>
            <a:r>
              <a:rPr lang="en-US" sz="2800" dirty="0" smtClean="0">
                <a:latin typeface="DevLys 010" pitchFamily="2" charset="0"/>
              </a:rPr>
              <a:t> 6 bap dh </a:t>
            </a:r>
            <a:r>
              <a:rPr lang="en-US" sz="2800" dirty="0" err="1" smtClean="0">
                <a:latin typeface="DevLys 010" pitchFamily="2" charset="0"/>
              </a:rPr>
              <a:t>txg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miyC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djkbZ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tk;sxh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bl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izdkj</a:t>
            </a:r>
            <a:r>
              <a:rPr lang="en-US" sz="2800" dirty="0" smtClean="0">
                <a:latin typeface="DevLys 010" pitchFamily="2" charset="0"/>
              </a:rPr>
              <a:t> ,d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kdre</a:t>
            </a:r>
            <a:r>
              <a:rPr lang="en-US" sz="2800" dirty="0" smtClean="0">
                <a:latin typeface="DevLys 010" pitchFamily="2" charset="0"/>
              </a:rPr>
              <a:t> 8 </a:t>
            </a:r>
            <a:r>
              <a:rPr lang="en-US" sz="2800" dirty="0" err="1" smtClean="0">
                <a:latin typeface="DevLys 010" pitchFamily="2" charset="0"/>
              </a:rPr>
              <a:t>mEehnokjksa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vafdr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ldsxh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sz="2800" dirty="0" smtClean="0">
                <a:latin typeface="DevLys 010" pitchFamily="2" charset="0"/>
              </a:rPr>
              <a:t>¶</a:t>
            </a:r>
            <a:r>
              <a:rPr lang="en-US" sz="2800" dirty="0" err="1" smtClean="0">
                <a:latin typeface="DevLys 010" pitchFamily="2" charset="0"/>
              </a:rPr>
              <a:t>YkSDl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osr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i`"BHkwfe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ml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fooj.k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L;kgh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vafdr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'</a:t>
            </a:r>
            <a:r>
              <a:rPr lang="en-US" sz="4000" b="1" dirty="0" err="1" smtClean="0">
                <a:latin typeface="DevLys 010" pitchFamily="2" charset="0"/>
              </a:rPr>
              <a:t>kiFki</a:t>
            </a:r>
            <a:r>
              <a:rPr lang="en-US" sz="4000" b="1" dirty="0" smtClean="0">
                <a:latin typeface="DevLys 010" pitchFamily="2" charset="0"/>
              </a:rPr>
              <a:t>= dh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DevLys 010" pitchFamily="2" charset="0"/>
              </a:rPr>
              <a:t/>
            </a:r>
            <a:br>
              <a:rPr lang="en-US" sz="4000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ernku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dsUnzksa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ij</a:t>
            </a:r>
            <a:r>
              <a:rPr lang="en-US" sz="4000" b="1" dirty="0" smtClean="0">
                <a:latin typeface="DevLys 010" pitchFamily="2" charset="0"/>
              </a:rPr>
              <a:t> ¶</a:t>
            </a:r>
            <a:r>
              <a:rPr lang="en-US" sz="4000" b="1" dirty="0" err="1" smtClean="0">
                <a:latin typeface="DevLys 010" pitchFamily="2" charset="0"/>
              </a:rPr>
              <a:t>ySDl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izn'kZu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Autofit/>
          </a:bodyPr>
          <a:lstStyle/>
          <a:p>
            <a:pPr lvl="0" algn="just"/>
            <a:r>
              <a:rPr lang="en-US" sz="2800" dirty="0" err="1" smtClean="0">
                <a:latin typeface="DevLys 010" pitchFamily="2" charset="0"/>
              </a:rPr>
              <a:t>izR;sd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dh ,d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fizUV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tk;sxh</a:t>
            </a:r>
            <a:r>
              <a:rPr lang="en-US" sz="2800" dirty="0" smtClean="0">
                <a:latin typeface="DevLys 010" pitchFamily="2" charset="0"/>
              </a:rPr>
              <a:t>- ;g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kdkfj;ksa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lkexzh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forj.k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le;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tk;saxs</a:t>
            </a:r>
            <a:r>
              <a:rPr lang="en-US" sz="28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kktud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fuokZpdksa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;g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lEiznf'kZr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djsaxs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2800" dirty="0" smtClean="0">
                <a:latin typeface="DevLys 010" pitchFamily="2" charset="0"/>
              </a:rPr>
              <a:t>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fizfUVax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dysDVj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;@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;@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;@</a:t>
            </a:r>
            <a:r>
              <a:rPr lang="en-US" sz="2800" dirty="0" err="1" smtClean="0">
                <a:latin typeface="DevLys 010" pitchFamily="2" charset="0"/>
              </a:rPr>
              <a:t>vU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Lrjh</a:t>
            </a:r>
            <a:r>
              <a:rPr lang="en-US" sz="2800" dirty="0" smtClean="0">
                <a:latin typeface="DevLys 010" pitchFamily="2" charset="0"/>
              </a:rPr>
              <a:t>; '</a:t>
            </a:r>
            <a:r>
              <a:rPr lang="en-US" sz="2800" dirty="0" err="1" smtClean="0">
                <a:latin typeface="DevLys 010" pitchFamily="2" charset="0"/>
              </a:rPr>
              <a:t>kkldh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orZeku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fu;ekuqlkj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izpfyr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Lohd`r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ldrh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2800" dirty="0" smtClean="0">
                <a:latin typeface="DevLys 010" pitchFamily="2" charset="0"/>
              </a:rPr>
              <a:t>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fizfUVax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ctV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miyC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djk;k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4" y="214290"/>
            <a:ext cx="8786842" cy="64294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99330" name="Picture 2" descr="C:\Users\deepak sir\Desktop\5ab86cac-50a9-48b1-8e58-b481e401f08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100354" name="Picture 2" descr="C:\Users\deepak sir\Desktop\54de864d-541d-4e94-a922-a967ee896d7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5" name="Picture 4" descr="19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29784" cy="7358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101378" name="Picture 2" descr="C:\Users\deepak sir\Desktop\c72e0d24-f237-4249-8694-55fc8e2db14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epak sir\Downloads\IMG_69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epak sir\Desktop\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09712"/>
            <a:ext cx="8000999" cy="4662488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DevLys 010" pitchFamily="2" charset="0"/>
              </a:rPr>
              <a:t>'</a:t>
            </a:r>
            <a:r>
              <a:rPr lang="en-US" sz="4000" b="1" dirty="0" err="1" smtClean="0">
                <a:latin typeface="DevLys 010" pitchFamily="2" charset="0"/>
              </a:rPr>
              <a:t>kiFki</a:t>
            </a:r>
            <a:r>
              <a:rPr lang="en-US" sz="4000" b="1" dirty="0" smtClean="0">
                <a:latin typeface="DevLys 010" pitchFamily="2" charset="0"/>
              </a:rPr>
              <a:t>= dh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lkji</a:t>
            </a:r>
            <a:r>
              <a:rPr lang="en-US" sz="4000" b="1" dirty="0" smtClean="0">
                <a:latin typeface="DevLys 010" pitchFamily="2" charset="0"/>
              </a:rPr>
              <a:t>=d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epak sir\Desktop\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572000" cy="3276600"/>
          </a:xfrm>
          <a:prstGeom prst="rect">
            <a:avLst/>
          </a:prstGeom>
          <a:noFill/>
        </p:spPr>
      </p:pic>
      <p:pic>
        <p:nvPicPr>
          <p:cNvPr id="3075" name="Picture 3" descr="C:\Users\deepak sir\Desktop\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"/>
            <a:ext cx="4648200" cy="3276600"/>
          </a:xfrm>
          <a:prstGeom prst="rect">
            <a:avLst/>
          </a:prstGeom>
          <a:noFill/>
        </p:spPr>
      </p:pic>
      <p:pic>
        <p:nvPicPr>
          <p:cNvPr id="3076" name="Picture 4" descr="C:\Users\deepak sir\Desktop\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76601"/>
            <a:ext cx="9144000" cy="3581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IPIS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IPIS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ihBklhu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Øekad&amp;1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MkdZ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juj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/>
              <a:t>SMS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838200"/>
          <a:ext cx="8534400" cy="5925312"/>
        </p:xfrm>
        <a:graphic>
          <a:graphicData uri="http://schemas.openxmlformats.org/drawingml/2006/table">
            <a:tbl>
              <a:tblPr/>
              <a:tblGrid>
                <a:gridCol w="673580"/>
                <a:gridCol w="3379046"/>
                <a:gridCol w="4481774"/>
              </a:tblGrid>
              <a:tr h="3939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tkudkjh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Mangal"/>
                        </a:rPr>
                        <a:t>SMS</a:t>
                      </a: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 Hkstus ds fy, dksM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1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ny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dsUnz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jokuk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gksus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 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mnkgj.k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</a:t>
                      </a:r>
                      <a:endParaRPr lang="en-US" sz="3200" b="1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  SEC  D</a:t>
                      </a:r>
                      <a:endParaRPr lang="en-US" sz="2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4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2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ny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dsUnz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ldq'ky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igaqpus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defTabSz="914400" rtl="0" eaLnBrk="1" latinLnBrk="0" hangingPunct="1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MP&lt;Space&gt; SEC&lt;Space&gt;A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mnkgj.k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32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  SEC  A</a:t>
                      </a: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5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3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dsUnz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ekWdiksy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lEiUu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gksus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Times New Roman"/>
                          <a:cs typeface="Mangal"/>
                        </a:rPr>
                        <a:t>MP&lt;Space&gt;SEC&lt;Space&gt;MOC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Times New Roman"/>
                        </a:rPr>
                        <a:t>¼mifLFkr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Times New Roman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Times New Roman"/>
                        </a:rPr>
                        <a:t>vfHkdrkZvksa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Times New Roman"/>
                        </a:rPr>
                        <a:t> dh la[;k½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mnkgj.k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,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Øe'k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% 0] 2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vkSj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12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vfHkdrkZvksa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mifLFkfr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Mangal"/>
                        </a:rPr>
                        <a:t>MP  SEC  MOC0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Mangal"/>
                        </a:rPr>
                        <a:t>MP  SEC  MOC2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Mangal"/>
                        </a:rPr>
                        <a:t>MP  SEC  MOC12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88893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ls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tkudkfj;ka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Hkstus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ds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fy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,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ifjofrZr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dksM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533400"/>
          <a:ext cx="8610600" cy="6163746"/>
        </p:xfrm>
        <a:graphic>
          <a:graphicData uri="http://schemas.openxmlformats.org/drawingml/2006/table">
            <a:tbl>
              <a:tblPr/>
              <a:tblGrid>
                <a:gridCol w="667619"/>
                <a:gridCol w="1923181"/>
                <a:gridCol w="6019800"/>
              </a:tblGrid>
              <a:tr h="3618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DevLys 010"/>
                          <a:ea typeface="Times New Roman"/>
                          <a:cs typeface="Mangal"/>
                        </a:rPr>
                        <a:t>tkudkjh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Mangal"/>
                        </a:rPr>
                        <a:t>SMS</a:t>
                      </a:r>
                      <a:r>
                        <a:rPr lang="en-US" sz="2000" b="1">
                          <a:latin typeface="DevLys 010"/>
                          <a:ea typeface="Times New Roman"/>
                          <a:cs typeface="Mangal"/>
                        </a:rPr>
                        <a:t> Hkstus ds fy, dksM</a:t>
                      </a:r>
                      <a:endParaRPr lang="en-US" sz="16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89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Times New Roman"/>
                          <a:cs typeface="Mangal"/>
                        </a:rPr>
                        <a:t>4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400" dirty="0" err="1" smtClean="0">
                          <a:latin typeface="DevLys 010"/>
                          <a:ea typeface="Times New Roman"/>
                          <a:cs typeface="Mangal"/>
                        </a:rPr>
                        <a:t>tkudkjh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:"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la[;k½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&lt;Space&gt;F(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okyh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efgykvksa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la[;k½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O;fDr;ksa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dqy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la[;k½</a:t>
                      </a:r>
                    </a:p>
                    <a:p>
                      <a:pPr algn="ctr"/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mnkgj.k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;fn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fu;r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le; rd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ik¡p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:"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15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efgykvksa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,d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;]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dqy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21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O;fDr;ksa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}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fd;k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x;k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gks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rks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  M5  F15  T21</a:t>
                      </a:r>
                      <a:endParaRPr lang="en-US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8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Times New Roman"/>
                          <a:cs typeface="Mangal"/>
                        </a:rPr>
                        <a:t>5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vafre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tkudkjh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PF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&lt;Space&gt;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:"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la[;k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)&lt;Space&gt;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efgykvksa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la[;k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)&lt;Space&gt;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dqy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O;fDr;ksaa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la[;k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/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mnkgj.k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sng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;fn 400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:"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380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efgykvksa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10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dqy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790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O;fDr;ksa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}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fd;k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x;k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gks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rks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  SEC  PF   M400  F380  T790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4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Times New Roman"/>
                          <a:cs typeface="Mangal"/>
                        </a:rPr>
                        <a:t>6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lkexzh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laxzg.k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dsUnz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ldq'ky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okfil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igqapus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ij</a:t>
                      </a:r>
                      <a:endParaRPr lang="en-US" sz="1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  <a:cs typeface="Mangal"/>
                        </a:rPr>
                        <a:t>MP&lt;Space&gt;SEC&lt;Space&gt;R</a:t>
                      </a:r>
                      <a:endParaRPr lang="en-US" sz="1600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latin typeface="DevLys 010"/>
                          <a:ea typeface="Times New Roman"/>
                          <a:cs typeface="Mangal"/>
                        </a:rPr>
                        <a:t>mnkgj.k</a:t>
                      </a:r>
                      <a:r>
                        <a:rPr lang="en-US" sz="1800" b="1" u="sng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u="sng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1800" b="1" u="sng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u="sng" dirty="0" err="1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1800" b="1" u="sng" dirty="0">
                          <a:latin typeface="DevLys 010"/>
                          <a:ea typeface="Times New Roman"/>
                          <a:cs typeface="Mangal"/>
                        </a:rPr>
                        <a:t>,</a:t>
                      </a:r>
                      <a:endParaRPr lang="en-US" sz="1600" b="1" u="sng" dirty="0">
                        <a:latin typeface="Calibri"/>
                        <a:ea typeface="Times New Roman"/>
                        <a:cs typeface="Mang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Mangal"/>
                        </a:rPr>
                        <a:t>MP  SEC  R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4722" marR="34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ls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tkudkfj;ka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Hkstus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ds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fy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,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ifjofrZr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dksM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14779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800" b="1" dirty="0" smtClean="0">
                <a:latin typeface="DevLys 010" pitchFamily="2" charset="0"/>
              </a:rPr>
              <a:t>erx.kuk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erksa</a:t>
            </a:r>
            <a:r>
              <a:rPr lang="en-US" sz="4000" dirty="0" smtClean="0">
                <a:latin typeface="DevLys 010" pitchFamily="2" charset="0"/>
              </a:rPr>
              <a:t> dh x.kuk dh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dsUnzokj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izfof"V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ifj.kke dh ?</a:t>
            </a:r>
            <a:r>
              <a:rPr lang="en-US" sz="4000" dirty="0" err="1" smtClean="0">
                <a:latin typeface="DevLys 010" pitchFamily="2" charset="0"/>
              </a:rPr>
              <a:t>kks"k.kk</a:t>
            </a:r>
            <a:endParaRPr lang="en-US" sz="4000" dirty="0" smtClean="0">
              <a:latin typeface="DevLys 010" pitchFamily="2" charset="0"/>
            </a:endParaRPr>
          </a:p>
          <a:p>
            <a:pPr algn="just"/>
            <a:r>
              <a:rPr lang="en-US" sz="3600" b="1" dirty="0"/>
              <a:t>IEMS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ek</a:t>
            </a:r>
            <a:r>
              <a:rPr lang="en-US" sz="4000" b="1" dirty="0" smtClean="0">
                <a:latin typeface="DevLys 010" pitchFamily="2" charset="0"/>
              </a:rPr>
              <a:t>/;e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izek.ki= </a:t>
            </a:r>
            <a:r>
              <a:rPr lang="en-US" sz="4000" b="1" dirty="0" err="1" smtClean="0">
                <a:latin typeface="DevLys 010" pitchFamily="2" charset="0"/>
              </a:rPr>
              <a:t>tkjh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vfuok;Z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gS</a:t>
            </a:r>
            <a:r>
              <a:rPr lang="en-US" sz="4000" b="1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20113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 smtClean="0">
                <a:latin typeface="DevLys 010" pitchFamily="2" charset="0"/>
              </a:rPr>
              <a:t>fot;h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izek.ki=-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lHkh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vH;fFkZ;ksa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'</a:t>
            </a:r>
            <a:r>
              <a:rPr lang="en-US" sz="4000" dirty="0" err="1" smtClean="0">
                <a:latin typeface="DevLys 010" pitchFamily="2" charset="0"/>
              </a:rPr>
              <a:t>kiFki</a:t>
            </a:r>
            <a:r>
              <a:rPr lang="en-US" sz="4000" dirty="0" smtClean="0">
                <a:latin typeface="DevLys 010" pitchFamily="2" charset="0"/>
              </a:rPr>
              <a:t>=-</a:t>
            </a:r>
          </a:p>
          <a:p>
            <a:pPr algn="just"/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4219</Words>
  <Application>Microsoft Office PowerPoint</Application>
  <PresentationFormat>On-screen Show (4:3)</PresentationFormat>
  <Paragraphs>396</Paragraphs>
  <Slides>79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Slide 1</vt:lpstr>
      <vt:lpstr>egRoiw.kZ ifjorZu</vt:lpstr>
      <vt:lpstr>iqjkuk ukefunsZ'ku iz:Ik&amp;3 ¼uxjikfydk½</vt:lpstr>
      <vt:lpstr>uohu ukefunsZ'ku iz:Ik&amp;3 ¼uxjikfydk½</vt:lpstr>
      <vt:lpstr>iqjkuh ikorh ukefunsZ'ku iz:Ik&amp;3  ¼uxjikfydk½</vt:lpstr>
      <vt:lpstr>uohu ikorh ukefunsZ'ku iz:Ik&amp;3  ¼uxjikfydk½</vt:lpstr>
      <vt:lpstr>uohu ukefunsZ'ku iz:Ik&amp;3 ¼uxjikfydk½</vt:lpstr>
      <vt:lpstr>uohu ukefunsZ'ku iz:Ik&amp;3 ¼uxjikfydk½</vt:lpstr>
      <vt:lpstr>feyku lwph ¼pSdfyLV½ dh lekfIr</vt:lpstr>
      <vt:lpstr>vaxzsth esa uke izkIr djus ds fy, fu/kkZfjr ifjf'k"V&amp;1 dh lekfIr</vt:lpstr>
      <vt:lpstr>iqjkuk ukefunsZ'ku iz:Ik&amp;4 ¼d][k]x]?k½ ¼iapk;r½</vt:lpstr>
      <vt:lpstr>uohu ukefunsZ'ku iz:Ik&amp;4 ¼iapk;r½</vt:lpstr>
      <vt:lpstr>iqjkuk ukefunsZ'ku iz:Ik&amp;4 ¼d][k]x]?k½ ¼iapk;r½ dh ikorh</vt:lpstr>
      <vt:lpstr>uohu ukefunsZ'ku iz:Ik&amp;4 ¼iapk;r½ dh ikorh</vt:lpstr>
      <vt:lpstr>uohu ukefunsZ'ku iz:Ik&amp;4 ¼iapk;r½</vt:lpstr>
      <vt:lpstr>uohu ukefunsZ'ku iz:Ik&amp;4 ¼iapk;r½</vt:lpstr>
      <vt:lpstr>feyku lwph ¼pSdfyLV½ dh lekfIr</vt:lpstr>
      <vt:lpstr>vaxzsth esa uke izkIr djus ds fy, fu/kkZfjr ifjf'k"V&amp;1 dh lekfIr</vt:lpstr>
      <vt:lpstr>vkWuykbZu ukefunsZ'ku  (OLIN)   izf'k{k.k fjVfuZax vkWfQlj gsrq  ¼twu 2018½   </vt:lpstr>
      <vt:lpstr>izkOk/kku</vt:lpstr>
      <vt:lpstr>Concept</vt:lpstr>
      <vt:lpstr>OLIN &amp; YkkHk</vt:lpstr>
      <vt:lpstr>OLIN &amp; YkkHk</vt:lpstr>
      <vt:lpstr>;wtj vdkÅ¡V ij vH;FkhZ dks  izkIr gksus okys fu;e vkSj funsZ'k </vt:lpstr>
      <vt:lpstr>;wtj vdkÅ¡V ij vH;FkhZ dks  izkIr gksus okyh fo'ks"k tkudkfj;k¡</vt:lpstr>
      <vt:lpstr>OLIN dgk¡ fd;k tk ldsxk</vt:lpstr>
      <vt:lpstr>lqfo/kk dsUnz </vt:lpstr>
      <vt:lpstr>RO dk;kZy; lqfo/kk dsUnz &amp; 1</vt:lpstr>
      <vt:lpstr>RO dk;kZy; lqfo/kk dsUnz &amp; 2</vt:lpstr>
      <vt:lpstr>e/;izns'k vkWuykbZu fd;ksLd vkSj yksdlsok dsUnzksa ij lqfo/kk dsUnz</vt:lpstr>
      <vt:lpstr>izf'k{k.k O;oLFkk</vt:lpstr>
      <vt:lpstr>vH;FkhZ }kjk dh tkus okyh dk;Zokgh &amp; 1 vkWuykbZu</vt:lpstr>
      <vt:lpstr>vH;FkhZ }kjk dh tkus okyh dk;Zokgh &amp; 2 vkWQykbZu</vt:lpstr>
      <vt:lpstr>vH;FkhZ iathdj.k</vt:lpstr>
      <vt:lpstr>vH;FkhZ ykWfxu</vt:lpstr>
      <vt:lpstr>OLIN  rS;kj djus ds fy,  vko';d nLrkost vkSj tkudkjh</vt:lpstr>
      <vt:lpstr>viyksM fd;s tkus okys nLrkost ¼LoSfPNd½</vt:lpstr>
      <vt:lpstr>ukefunsZ'ku ¼OLIN½ rS;kj djuk</vt:lpstr>
      <vt:lpstr>QkbZuy fizUVvkWÅV</vt:lpstr>
      <vt:lpstr>QkbZuy fizUVvkWÅV esa dh tkus okyh izfof"V;k¡</vt:lpstr>
      <vt:lpstr>QkbZuy fizUVvkWÅV ds lkFk  layXu fd;s tkus okys nLrkost</vt:lpstr>
      <vt:lpstr>QkbZuy fizUVvkWÅV dks tek djuk</vt:lpstr>
      <vt:lpstr>RO ds dk;Z</vt:lpstr>
      <vt:lpstr>ikorh</vt:lpstr>
      <vt:lpstr>IEMS</vt:lpstr>
      <vt:lpstr>cSuj iz:Ik</vt:lpstr>
      <vt:lpstr>cSuj iz:Ik</vt:lpstr>
      <vt:lpstr>Slide 48</vt:lpstr>
      <vt:lpstr>OLIN ,oa IEMS izf'k{k.k</vt:lpstr>
      <vt:lpstr>OLIN- O;ogkfjd izf'k{k.k</vt:lpstr>
      <vt:lpstr>fuokZpu gsrq lgt ,oa ljy vkWuykbZu izfØ;k IEMS  ¼Integrated Election Management System½  </vt:lpstr>
      <vt:lpstr>fuokZpu ds egRoiw.kZ dk;Z tks  vfuok;Zr% IEMS ls fd;s tkuk gS</vt:lpstr>
      <vt:lpstr>izkjfEHkd dk;Z ,oa izf'k{k.k</vt:lpstr>
      <vt:lpstr>esfiax ,oa vkj{k.k</vt:lpstr>
      <vt:lpstr>ftyk fuokZpu vf/kdkjh ds egRoiw.kZ dk;Z</vt:lpstr>
      <vt:lpstr>le;lhek &amp; izkjfEHkd dk;Z ,oa izf'k{k.k</vt:lpstr>
      <vt:lpstr>le;lhek &amp; esfiax ,oa vkj{k.k</vt:lpstr>
      <vt:lpstr>ftyk fuokZpu vf/kdkjh ds egRoiw.kZ dk;Z</vt:lpstr>
      <vt:lpstr>fjVfuax vkWfQlj ds egRoiw.kZ dk;Z   uke funsZ'ku</vt:lpstr>
      <vt:lpstr>fjVfuax vkWfQlj ds egRoiw.kZ dk;Z   egRoiw.kZ</vt:lpstr>
      <vt:lpstr>fjVfuax vkWfQlj ds egRoiw.kZ dk;Z   egRoiw.kZ</vt:lpstr>
      <vt:lpstr>vH;fFkZ;ksa ds 'kiFki= dh egRoiw.kZ tkudkjh dk  ernku dsUnzksa ij ¶ySDl }kjk izn'kZu</vt:lpstr>
      <vt:lpstr>vH;fFkZ;ksa ds 'kiFki= dh egRoiw.kZ tkudkjh dk  ernku dsUnzksa ij ¶ySDl }kjk izn'kZu</vt:lpstr>
      <vt:lpstr>vH;fFkZ;ksa ds 'kiFki= dh egRoiw.kZ tkudkjh dk  ernku dsUnzksa ij ¶ySDl }kjk izn'kZu</vt:lpstr>
      <vt:lpstr>vH;fFkZ;ksa ds 'kiFki= dh egRoiw.kZ tkudkjh dk  ernku dsUnzksa ij ¶ySDl }kjk izn'kZu</vt:lpstr>
      <vt:lpstr>Slide 66</vt:lpstr>
      <vt:lpstr>Slide 67</vt:lpstr>
      <vt:lpstr>Slide 68</vt:lpstr>
      <vt:lpstr>Slide 69</vt:lpstr>
      <vt:lpstr>Slide 70</vt:lpstr>
      <vt:lpstr>Slide 71</vt:lpstr>
      <vt:lpstr>'kiFki= dh egRoiw.kZ tkudkjh dk lkji=d</vt:lpstr>
      <vt:lpstr>Slide 73</vt:lpstr>
      <vt:lpstr>fjVfuax vkWfQlj ds egRoiw.kZ dk;Z IPIS</vt:lpstr>
      <vt:lpstr>Slide 75</vt:lpstr>
      <vt:lpstr>Slide 76</vt:lpstr>
      <vt:lpstr>fjVfuax vkWfQlj ds egRoiw.kZ dk;Z erx.kuk</vt:lpstr>
      <vt:lpstr>fjVfuax vkWfQlj ds egRoiw.kZ dk;Z nLrkost viyksM djuk</vt:lpstr>
      <vt:lpstr>/kU;okn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deepak sir</dc:creator>
  <cp:lastModifiedBy>lenovo</cp:lastModifiedBy>
  <cp:revision>6</cp:revision>
  <dcterms:created xsi:type="dcterms:W3CDTF">2006-08-16T00:00:00Z</dcterms:created>
  <dcterms:modified xsi:type="dcterms:W3CDTF">2018-06-25T06:57:58Z</dcterms:modified>
</cp:coreProperties>
</file>